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DB4A2-3BB1-4D6D-8A04-A62A54D2A6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3EB42F-F1FA-4678-906C-E0F82D18F0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A </a:t>
            </a:r>
          </a:p>
          <a:p>
            <a:r>
              <a:rPr lang="pt-BR" b="1" dirty="0"/>
              <a:t>PAIXÃO DE CRISTO DE GENERAL SAMPAIO-CE.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72C039-008E-4FB3-9BB2-E65020574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150628"/>
            <a:ext cx="8825658" cy="462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78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6CEF3-C62B-4C90-8C9F-318E28F14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BE771E7-491F-42EC-9EEE-1159474E7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350045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32649-C887-4422-9E71-83AA612D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C4032BC-3AA4-4A31-9D74-F98423D6C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2632294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CACF1-3B12-4C28-AAAE-5B583334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E89F09D-7861-49CD-A724-989045223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160075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54AE8-3CCC-4712-9AD8-56EEA8F5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9D78AA4-2DFF-4825-89A1-46E1305B2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411138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2824C-755F-4407-88CE-34DE4F02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C52E69D-F5A8-42BA-B72E-D13B936B5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3548130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C41B5-44CC-4AF2-9CCD-F7791E14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B77F25D-8B46-41FD-AA47-438CD9F4F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2719184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7EE97-0E75-49B4-8735-9B2310266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5D82009-6F86-4E09-9EF2-9B44910A7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324826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9E18-EC05-45E9-BE8E-01348590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3AA5F24-5B3E-42B1-8E6C-776E84E24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24559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BCCA9-8B22-4824-994A-B2102B3E9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2068AFC-BCD7-4073-AEFC-7A9C3C92E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1665034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FF0C2-6661-45E3-9025-2B61D761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2ADEB18-2EBE-455E-815C-E176FE407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230559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12432-8BF4-46EB-8FA4-871C463C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43BD75-D659-4F96-8A6A-96705D251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52718"/>
            <a:ext cx="8946541" cy="5795681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O GRUPO DO TEATRO BOM JESUS DE GENERAL SAMPAIO EXISTE </a:t>
            </a:r>
          </a:p>
          <a:p>
            <a:r>
              <a:rPr lang="pt-BR" dirty="0"/>
              <a:t>Á 13 ANOS, COMEÇOU COM APENAS UMA ENCENAÇÃO NA COMUNIDADE LOCAL, ELA FOI SE FORTALECENDO MAIS COM A PARTICIPAÇÃO DE UM PÚBLICO QUE CADA VEZ MAIS FORTALECIA PARA ESSA MANIFESTAÇÃO DESSE CONTINUIDADE E FIZESSE NOSSA CULTURA SER MAIS PRESERVADA E QUE DESSA CONTINUIDADE DE GERAÇÃO A GERAÇÃO, O GRUPO COMPÕE-SE DE JOVENS, ADOLESCENTES DA REDE PÚBLICA DE ENSINO DO MUNICIPIO, FILHOS DE PESCADORES, AGRICULTORES, ARTESÃOS E BENEFICIÁRIOS DOS PROGRAMAS SOCIAIS DO MUNICÍPIO. A 12 ANOS O GRUPO TEATRO BOM JESUS FOI ESTILIZADA E APOIADA PELA ADMINISTRAÇÃO MUNICIPAL. AO LONGO DESSES ANOS VEM SE MANTENDO COMO UMA DAS MELHORES ENCENAÇÕES TRADICIONAIS DA REGIÃO, PARTICIPANDO DE VÁRIOS ESPETÁCULO, SE MANTENDO EM BONS RESULTADOS E GANHANDO O RECONHECIMENTO DE TODO O PUBLICO PRESENTE. O ESPETÁCULO DA PAIXÃO DE CRISTO É ENCENADO NA SEDE DO MUNICÍPIO NO GINÁSIO CHICO DE ASSIS CONTA COM A PRESENÇA DE TODO O PUBLICO ALVO E COM O ELENCO DE MAS DE 100 PESSOAS ENVOLVIDOS DIRETAMENTE NO ESPETÁCULO ENTRE ATORES E FIGURANTES COM FAIXA ETÁRIA DE 10 A 65 ANOS DE IDADE, COMO TAMBÉM UMA EQUIPE TÉCNICA SUPER QUALIFICADA SENDO ELES TODOS MUNÍCIPES DA PRÓPRIA CIDADE E LOCALIDADES.</a:t>
            </a:r>
          </a:p>
        </p:txBody>
      </p:sp>
    </p:spTree>
    <p:extLst>
      <p:ext uri="{BB962C8B-B14F-4D97-AF65-F5344CB8AC3E}">
        <p14:creationId xmlns:p14="http://schemas.microsoft.com/office/powerpoint/2010/main" val="1356666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52003-67B4-4158-B13E-F2399B8C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11074BB-D86B-44DB-B631-F7B78ACFC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3447009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B42F1-9596-46F7-B830-7D0A3DF0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B79780D-F8EA-405A-A162-05C24DAD7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2225261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2FE16-9986-4CF2-A322-5724C775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EE4AD98-53D5-47D5-A5B2-06F590DA7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3657822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97D99-F147-4EAA-872F-E45F66ED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3705DD0-823A-438D-A2A9-6FFBD4186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4140702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B2D75-A459-4482-BABF-E0D945C5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8135273-AEEC-44FC-84F2-B5DDA3B73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1101817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52D63-3C80-4748-9FEC-DA92261A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9B7D65B-2136-4125-940F-7B421358A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290266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CBA65-7448-4AA8-B249-A48BF47AB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692F04-D110-4407-B427-13A3AA4F7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987" y="452718"/>
            <a:ext cx="8946541" cy="5782443"/>
          </a:xfrm>
        </p:spPr>
        <p:txBody>
          <a:bodyPr/>
          <a:lstStyle/>
          <a:p>
            <a:r>
              <a:rPr lang="pt-BR" dirty="0"/>
              <a:t>ELENCO:</a:t>
            </a:r>
          </a:p>
          <a:p>
            <a:r>
              <a:rPr lang="pt-BR" dirty="0"/>
              <a:t>JESUS: Vander Ribeiro</a:t>
            </a:r>
          </a:p>
          <a:p>
            <a:r>
              <a:rPr lang="pt-BR" dirty="0"/>
              <a:t>MARIA: Samara Lopes</a:t>
            </a:r>
          </a:p>
          <a:p>
            <a:r>
              <a:rPr lang="pt-BR" dirty="0"/>
              <a:t>MARIA MADELNA: Ana </a:t>
            </a:r>
            <a:r>
              <a:rPr lang="pt-BR" dirty="0" err="1"/>
              <a:t>Sheyla</a:t>
            </a:r>
            <a:r>
              <a:rPr lang="pt-BR" dirty="0"/>
              <a:t> Marinheiro</a:t>
            </a:r>
          </a:p>
          <a:p>
            <a:r>
              <a:rPr lang="pt-BR" dirty="0"/>
              <a:t>JOÃO BATISTA: Lucas Xavier</a:t>
            </a:r>
          </a:p>
          <a:p>
            <a:r>
              <a:rPr lang="pt-BR" dirty="0"/>
              <a:t>PILATOS: Felipe Uchoa</a:t>
            </a:r>
          </a:p>
          <a:p>
            <a:r>
              <a:rPr lang="pt-BR" dirty="0"/>
              <a:t>HERÓDES: Alexandre Siqueira</a:t>
            </a:r>
          </a:p>
          <a:p>
            <a:r>
              <a:rPr lang="pt-BR" dirty="0"/>
              <a:t>SALOMÉ: Wagner Gomes</a:t>
            </a:r>
          </a:p>
          <a:p>
            <a:r>
              <a:rPr lang="pt-BR" dirty="0"/>
              <a:t>SATANÁS: Ana Paula Uchoa</a:t>
            </a:r>
          </a:p>
          <a:p>
            <a:r>
              <a:rPr lang="pt-BR" dirty="0"/>
              <a:t>ALGUÉM DO POVO: Davi Maciel</a:t>
            </a:r>
          </a:p>
          <a:p>
            <a:r>
              <a:rPr lang="pt-BR" dirty="0"/>
              <a:t>POVO: Davi Félix</a:t>
            </a:r>
          </a:p>
          <a:p>
            <a:r>
              <a:rPr lang="pt-BR" dirty="0"/>
              <a:t>DISCIPLOS: Victor Lima</a:t>
            </a:r>
          </a:p>
          <a:p>
            <a:r>
              <a:rPr lang="pt-BR" dirty="0"/>
              <a:t>DISCPLOS: </a:t>
            </a:r>
            <a:r>
              <a:rPr lang="pt-BR" dirty="0" err="1"/>
              <a:t>Cauan</a:t>
            </a:r>
            <a:r>
              <a:rPr lang="pt-BR" dirty="0"/>
              <a:t> Nogueira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9101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0A419-6F85-4DCB-A680-23EB1684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F657CA-6F50-4B70-8290-37724248D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452718"/>
            <a:ext cx="8946541" cy="4195481"/>
          </a:xfrm>
        </p:spPr>
        <p:txBody>
          <a:bodyPr/>
          <a:lstStyle/>
          <a:p>
            <a:r>
              <a:rPr lang="pt-BR" dirty="0"/>
              <a:t>SOLDADO: </a:t>
            </a:r>
            <a:r>
              <a:rPr lang="pt-BR" dirty="0" err="1"/>
              <a:t>Edyson</a:t>
            </a:r>
            <a:r>
              <a:rPr lang="pt-BR" dirty="0"/>
              <a:t> Carneiro</a:t>
            </a:r>
          </a:p>
          <a:p>
            <a:r>
              <a:rPr lang="pt-BR" dirty="0"/>
              <a:t>SOLDADO: </a:t>
            </a:r>
            <a:r>
              <a:rPr lang="pt-BR" dirty="0" err="1"/>
              <a:t>Antonio</a:t>
            </a:r>
            <a:r>
              <a:rPr lang="pt-BR" dirty="0"/>
              <a:t> Carneiro</a:t>
            </a:r>
          </a:p>
          <a:p>
            <a:r>
              <a:rPr lang="pt-BR" dirty="0"/>
              <a:t>LADRÃO: Lucas </a:t>
            </a:r>
            <a:r>
              <a:rPr lang="pt-BR" dirty="0" err="1"/>
              <a:t>Mardem</a:t>
            </a:r>
            <a:endParaRPr lang="pt-BR" dirty="0"/>
          </a:p>
          <a:p>
            <a:r>
              <a:rPr lang="pt-BR" dirty="0"/>
              <a:t>M. de JERUSALÉM: Francisca Maria</a:t>
            </a:r>
          </a:p>
          <a:p>
            <a:r>
              <a:rPr lang="pt-BR" dirty="0"/>
              <a:t>VERONICA: </a:t>
            </a:r>
            <a:r>
              <a:rPr lang="pt-BR" dirty="0" err="1"/>
              <a:t>Josiana</a:t>
            </a:r>
            <a:r>
              <a:rPr lang="pt-BR" dirty="0"/>
              <a:t> Gomes</a:t>
            </a:r>
          </a:p>
          <a:p>
            <a:r>
              <a:rPr lang="pt-BR" dirty="0"/>
              <a:t>DANÇARINA: GLEYCENKELLY</a:t>
            </a:r>
          </a:p>
          <a:p>
            <a:r>
              <a:rPr lang="pt-BR" dirty="0"/>
              <a:t>VOCALISTA: CONCEIÇÃO BARROSO</a:t>
            </a:r>
          </a:p>
          <a:p>
            <a:r>
              <a:rPr lang="pt-BR" dirty="0"/>
              <a:t>VOCALISTA: ISABELLE BARROSO</a:t>
            </a:r>
          </a:p>
          <a:p>
            <a:r>
              <a:rPr lang="pt-BR" dirty="0"/>
              <a:t>ANJO: Pedro Ribeiro.</a:t>
            </a:r>
          </a:p>
        </p:txBody>
      </p:sp>
    </p:spTree>
    <p:extLst>
      <p:ext uri="{BB962C8B-B14F-4D97-AF65-F5344CB8AC3E}">
        <p14:creationId xmlns:p14="http://schemas.microsoft.com/office/powerpoint/2010/main" val="215329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1850D-75C2-44BC-B381-017A7BE1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1A540E-7259-48F3-A8F6-150A1384D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FIGURINO: </a:t>
            </a:r>
            <a:r>
              <a:rPr lang="pt-BR" dirty="0" err="1"/>
              <a:t>Olania</a:t>
            </a:r>
            <a:r>
              <a:rPr lang="pt-BR" dirty="0"/>
              <a:t> Oliveira.</a:t>
            </a:r>
          </a:p>
          <a:p>
            <a:r>
              <a:rPr lang="pt-BR" dirty="0"/>
              <a:t>ILUMINAÇÃO: ZÉ DO SOM</a:t>
            </a:r>
          </a:p>
          <a:p>
            <a:r>
              <a:rPr lang="pt-BR" dirty="0"/>
              <a:t>SOM: MM EVENTUS</a:t>
            </a:r>
          </a:p>
          <a:p>
            <a:r>
              <a:rPr lang="pt-BR" dirty="0"/>
              <a:t>EFEITOS ESPECIAIS: FELIPE UCHOA PRODUÇÕES</a:t>
            </a:r>
          </a:p>
          <a:p>
            <a:r>
              <a:rPr lang="pt-BR" dirty="0"/>
              <a:t>DECORAÇÕA: WD DECORART</a:t>
            </a:r>
          </a:p>
          <a:p>
            <a:r>
              <a:rPr lang="pt-BR" dirty="0"/>
              <a:t>PREPARAÇÃO DO ELENCO: VANDER BARBOSA.</a:t>
            </a:r>
          </a:p>
        </p:txBody>
      </p:sp>
    </p:spTree>
    <p:extLst>
      <p:ext uri="{BB962C8B-B14F-4D97-AF65-F5344CB8AC3E}">
        <p14:creationId xmlns:p14="http://schemas.microsoft.com/office/powerpoint/2010/main" val="20855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FC6AF-3981-467B-BD2E-DA6633E4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2624E90-464F-4EDC-8304-67008575F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2" y="452717"/>
            <a:ext cx="9404722" cy="5703533"/>
          </a:xfrm>
        </p:spPr>
      </p:pic>
    </p:spTree>
    <p:extLst>
      <p:ext uri="{BB962C8B-B14F-4D97-AF65-F5344CB8AC3E}">
        <p14:creationId xmlns:p14="http://schemas.microsoft.com/office/powerpoint/2010/main" val="144164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C70CB-E9BF-4B8F-85CB-F752F5CB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83F8B18-772E-4456-B9E5-8FE31F96E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18772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4DC62-6B60-4832-B8A0-108B272A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6AC8E8B-8C02-404C-A975-FA25DD143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398600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AE254-AC4F-4C45-A1CA-F0726FD7F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2EF56B7-CF1D-4FFC-845F-9AB700FE3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43753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F7AAF-B385-41CC-BE4B-D7E12492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2E79ABF-0D12-44E5-BE43-156CFCD74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305646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E2BA9-5687-42E2-A6ED-B8760C0A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6369465-1D06-46E6-9794-79C75D2E6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239137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31971-59AF-4289-A1B0-00954718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850DBEF-E828-4AFF-B2E9-00FAE0ECA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5795682"/>
          </a:xfrm>
        </p:spPr>
      </p:pic>
    </p:spTree>
    <p:extLst>
      <p:ext uri="{BB962C8B-B14F-4D97-AF65-F5344CB8AC3E}">
        <p14:creationId xmlns:p14="http://schemas.microsoft.com/office/powerpoint/2010/main" val="2702285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</TotalTime>
  <Words>347</Words>
  <Application>Microsoft Office PowerPoint</Application>
  <PresentationFormat>Widescreen</PresentationFormat>
  <Paragraphs>32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PMGS</dc:creator>
  <cp:lastModifiedBy>PMGS</cp:lastModifiedBy>
  <cp:revision>5</cp:revision>
  <dcterms:created xsi:type="dcterms:W3CDTF">2019-02-12T17:29:54Z</dcterms:created>
  <dcterms:modified xsi:type="dcterms:W3CDTF">2019-02-12T18:29:52Z</dcterms:modified>
</cp:coreProperties>
</file>