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94" r:id="rId3"/>
    <p:sldId id="257" r:id="rId4"/>
    <p:sldId id="258" r:id="rId5"/>
    <p:sldId id="279" r:id="rId6"/>
    <p:sldId id="280" r:id="rId7"/>
    <p:sldId id="278" r:id="rId8"/>
    <p:sldId id="266" r:id="rId9"/>
    <p:sldId id="267" r:id="rId10"/>
    <p:sldId id="268" r:id="rId11"/>
    <p:sldId id="269" r:id="rId12"/>
    <p:sldId id="270" r:id="rId13"/>
    <p:sldId id="281" r:id="rId14"/>
    <p:sldId id="282" r:id="rId15"/>
    <p:sldId id="264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5" r:id="rId24"/>
    <p:sldId id="286" r:id="rId25"/>
    <p:sldId id="284" r:id="rId26"/>
    <p:sldId id="287" r:id="rId27"/>
    <p:sldId id="288" r:id="rId28"/>
    <p:sldId id="290" r:id="rId29"/>
    <p:sldId id="291" r:id="rId30"/>
    <p:sldId id="292" r:id="rId31"/>
    <p:sldId id="289" r:id="rId32"/>
    <p:sldId id="293" r:id="rId33"/>
    <p:sldId id="296" r:id="rId34"/>
    <p:sldId id="265" r:id="rId35"/>
  </p:sldIdLst>
  <p:sldSz cx="18288000" cy="10287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lear Sans" panose="020B0604020202020204" charset="0"/>
      <p:regular r:id="rId40"/>
    </p:embeddedFont>
    <p:embeddedFont>
      <p:font typeface="Lexend Deca" panose="020B0604020202020204" charset="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794184" y="9239250"/>
            <a:ext cx="10512698" cy="9525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990685" y="962025"/>
            <a:ext cx="10708149" cy="1905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17254494" y="7126927"/>
            <a:ext cx="0" cy="2131373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 rot="5400000">
            <a:off x="15139860" y="5215145"/>
            <a:ext cx="3526257" cy="807787"/>
          </a:xfrm>
          <a:custGeom>
            <a:avLst/>
            <a:gdLst/>
            <a:ahLst/>
            <a:cxnLst/>
            <a:rect l="l" t="t" r="r" b="b"/>
            <a:pathLst>
              <a:path w="3526257" h="807787">
                <a:moveTo>
                  <a:pt x="0" y="0"/>
                </a:moveTo>
                <a:lnTo>
                  <a:pt x="3526257" y="0"/>
                </a:lnTo>
                <a:lnTo>
                  <a:pt x="3526257" y="807787"/>
                </a:lnTo>
                <a:lnTo>
                  <a:pt x="0" y="8077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64295"/>
            </a:stretch>
          </a:blipFill>
        </p:spPr>
      </p:sp>
      <p:sp>
        <p:nvSpPr>
          <p:cNvPr id="6" name="AutoShape 6"/>
          <p:cNvSpPr/>
          <p:nvPr/>
        </p:nvSpPr>
        <p:spPr>
          <a:xfrm flipV="1">
            <a:off x="1038225" y="942975"/>
            <a:ext cx="0" cy="2131373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 rot="-5400000">
            <a:off x="-358862" y="4131850"/>
            <a:ext cx="3526257" cy="846214"/>
          </a:xfrm>
          <a:custGeom>
            <a:avLst/>
            <a:gdLst/>
            <a:ahLst/>
            <a:cxnLst/>
            <a:rect l="l" t="t" r="r" b="b"/>
            <a:pathLst>
              <a:path w="3526257" h="846214">
                <a:moveTo>
                  <a:pt x="0" y="0"/>
                </a:moveTo>
                <a:lnTo>
                  <a:pt x="3526257" y="0"/>
                </a:lnTo>
                <a:lnTo>
                  <a:pt x="3526257" y="846214"/>
                </a:lnTo>
                <a:lnTo>
                  <a:pt x="0" y="8462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56834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124842" y="5210175"/>
            <a:ext cx="12038317" cy="846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7"/>
              </a:lnSpc>
            </a:pPr>
            <a:r>
              <a:rPr lang="en-US" sz="6034" spc="681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TRAJETÓRIAS CULTURAIS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72919" y="4025684"/>
            <a:ext cx="1249023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PORTIFÓLIO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C524B1-C024-D82D-EE42-50E294C88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ABC28769-7EFF-5B04-2FA7-433C362B4C7B}"/>
              </a:ext>
            </a:extLst>
          </p:cNvPr>
          <p:cNvSpPr/>
          <p:nvPr/>
        </p:nvSpPr>
        <p:spPr>
          <a:xfrm rot="-10800000">
            <a:off x="467562" y="943203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A57BE292-7330-4C2A-AFBA-50A968D71DD2}"/>
              </a:ext>
            </a:extLst>
          </p:cNvPr>
          <p:cNvSpPr/>
          <p:nvPr/>
        </p:nvSpPr>
        <p:spPr>
          <a:xfrm rot="5399866">
            <a:off x="-457189" y="1909495"/>
            <a:ext cx="1849592" cy="16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E33C29F-9683-173B-7CBC-0D8AB52C00F3}"/>
              </a:ext>
            </a:extLst>
          </p:cNvPr>
          <p:cNvSpPr txBox="1"/>
          <p:nvPr/>
        </p:nvSpPr>
        <p:spPr>
          <a:xfrm>
            <a:off x="685800" y="4610100"/>
            <a:ext cx="5981788" cy="2119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Exposições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plásticas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projeto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foi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muita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impotacia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para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todos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artistas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mostrarem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seus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trabalhos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Março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2008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02F077E-85AF-07EA-B5FE-F8CB805D422D}"/>
              </a:ext>
            </a:extLst>
          </p:cNvPr>
          <p:cNvSpPr txBox="1"/>
          <p:nvPr/>
        </p:nvSpPr>
        <p:spPr>
          <a:xfrm>
            <a:off x="457199" y="1147125"/>
            <a:ext cx="6473111" cy="1661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0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DOMINGO NA PRAÇA (2008)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FA3D108-9C0B-D920-2F31-032A8E01C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9" y="10390"/>
            <a:ext cx="11357421" cy="1027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61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15F6FC-1CE7-6EFA-5830-BA1BFDBF4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C7BB98CA-CD4A-8B49-6B19-1318D5EF88C7}"/>
              </a:ext>
            </a:extLst>
          </p:cNvPr>
          <p:cNvSpPr/>
          <p:nvPr/>
        </p:nvSpPr>
        <p:spPr>
          <a:xfrm rot="-10800000">
            <a:off x="457200" y="1056838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40BC9860-2261-8F5E-E09D-33D7D683352B}"/>
              </a:ext>
            </a:extLst>
          </p:cNvPr>
          <p:cNvSpPr/>
          <p:nvPr/>
        </p:nvSpPr>
        <p:spPr>
          <a:xfrm rot="5399866">
            <a:off x="-279298" y="1849347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2BF7B7-4125-D92E-83FF-56160531C21B}"/>
              </a:ext>
            </a:extLst>
          </p:cNvPr>
          <p:cNvSpPr txBox="1"/>
          <p:nvPr/>
        </p:nvSpPr>
        <p:spPr>
          <a:xfrm>
            <a:off x="685800" y="4620835"/>
            <a:ext cx="5867400" cy="31970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Apresentação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Grupo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Etnia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Potiguara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2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Evento realizado no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anfiteatro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Praça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Matriz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Maio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2008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4A72F01-2782-789A-E4B3-507F0DF7940D}"/>
              </a:ext>
            </a:extLst>
          </p:cNvPr>
          <p:cNvSpPr txBox="1"/>
          <p:nvPr/>
        </p:nvSpPr>
        <p:spPr>
          <a:xfrm>
            <a:off x="338633" y="1177356"/>
            <a:ext cx="6854379" cy="1661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0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DOMINGO </a:t>
            </a:r>
          </a:p>
          <a:p>
            <a:pPr algn="ctr">
              <a:lnSpc>
                <a:spcPts val="6840"/>
              </a:lnSpc>
            </a:pPr>
            <a:r>
              <a:rPr lang="en-US" sz="40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NA PRAÇA (2008)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6628A05-3CBD-2948-6548-39DFFB070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8" y="12065"/>
            <a:ext cx="11308827" cy="1027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19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18759-0EDA-1E32-347B-8609571CF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0AB5B21-E87E-043C-D7EC-6E468F3372BE}"/>
              </a:ext>
            </a:extLst>
          </p:cNvPr>
          <p:cNvSpPr/>
          <p:nvPr/>
        </p:nvSpPr>
        <p:spPr>
          <a:xfrm>
            <a:off x="3680558" y="9201150"/>
            <a:ext cx="14607442" cy="1195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6BF6E70-A8AF-89B9-57A4-908B4B0BDC7B}"/>
              </a:ext>
            </a:extLst>
          </p:cNvPr>
          <p:cNvSpPr txBox="1"/>
          <p:nvPr/>
        </p:nvSpPr>
        <p:spPr>
          <a:xfrm>
            <a:off x="2590800" y="2361785"/>
            <a:ext cx="8959541" cy="6591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661"/>
              </a:lnSpc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 2010 participamos do carnaval do municipio com  o bloco alternativo pintando o 7, valorizando os artistas da terra, convidando todos para desfilar no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corredor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folia.</a:t>
            </a:r>
          </a:p>
          <a:p>
            <a:pPr algn="just">
              <a:lnSpc>
                <a:spcPts val="4661"/>
              </a:lnSpc>
            </a:pPr>
            <a:endParaRPr lang="en-US" sz="36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just">
              <a:lnSpc>
                <a:spcPts val="4661"/>
              </a:lnSpc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 2011 participamos com o bloco alternativo pintando o 7, desta vez homenageando ao escritor Monteiro Lobato com a turma do Sítio do Pica Pau Amarelo.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C601397-C922-1426-5A19-74D3A19C9B10}"/>
              </a:ext>
            </a:extLst>
          </p:cNvPr>
          <p:cNvSpPr txBox="1"/>
          <p:nvPr/>
        </p:nvSpPr>
        <p:spPr>
          <a:xfrm>
            <a:off x="2865108" y="585986"/>
            <a:ext cx="8650596" cy="1526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4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PRAZER, SOU FRANCISCO ANTÔNIO FEITOSA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3C3A23B-060A-0C42-9073-BD9809805452}"/>
              </a:ext>
            </a:extLst>
          </p:cNvPr>
          <p:cNvSpPr/>
          <p:nvPr/>
        </p:nvSpPr>
        <p:spPr>
          <a:xfrm>
            <a:off x="-94675" y="3699748"/>
            <a:ext cx="2533076" cy="772528"/>
          </a:xfrm>
          <a:custGeom>
            <a:avLst/>
            <a:gdLst/>
            <a:ahLst/>
            <a:cxnLst/>
            <a:rect l="l" t="t" r="r" b="b"/>
            <a:pathLst>
              <a:path w="3402859" h="772528">
                <a:moveTo>
                  <a:pt x="0" y="0"/>
                </a:moveTo>
                <a:lnTo>
                  <a:pt x="3402860" y="0"/>
                </a:lnTo>
                <a:lnTo>
                  <a:pt x="3402860" y="772529"/>
                </a:lnTo>
                <a:lnTo>
                  <a:pt x="0" y="772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65781"/>
            </a:stretch>
          </a:blipFill>
        </p:spPr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80C6EB0-D76D-7F87-BCBA-74A791EF1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7765" y="647700"/>
            <a:ext cx="6149080" cy="831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13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95D3B4-B994-0F23-F4C5-21B57727D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162F5392-FF22-07FD-9945-909F61722785}"/>
              </a:ext>
            </a:extLst>
          </p:cNvPr>
          <p:cNvSpPr/>
          <p:nvPr/>
        </p:nvSpPr>
        <p:spPr>
          <a:xfrm rot="-10800000">
            <a:off x="457200" y="1056838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5C5CB7AF-AA6A-CB54-67FE-C502676EA4B2}"/>
              </a:ext>
            </a:extLst>
          </p:cNvPr>
          <p:cNvSpPr/>
          <p:nvPr/>
        </p:nvSpPr>
        <p:spPr>
          <a:xfrm rot="5399866">
            <a:off x="-279298" y="1849347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300935E-DA26-B6B7-03FB-5390CE13C047}"/>
              </a:ext>
            </a:extLst>
          </p:cNvPr>
          <p:cNvSpPr txBox="1"/>
          <p:nvPr/>
        </p:nvSpPr>
        <p:spPr>
          <a:xfrm>
            <a:off x="685800" y="4620835"/>
            <a:ext cx="5867400" cy="31970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Valorizando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artistas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terra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todas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as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modalidades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tanto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Música,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Circo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Teatro e etc.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cada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um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elaborou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sua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fantasia 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fomos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corredor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folía</a:t>
            </a:r>
            <a:endParaRPr lang="en-US" sz="32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BFDCE9F-C0EC-627C-6C85-E057F6E3C2EC}"/>
              </a:ext>
            </a:extLst>
          </p:cNvPr>
          <p:cNvSpPr txBox="1"/>
          <p:nvPr/>
        </p:nvSpPr>
        <p:spPr>
          <a:xfrm>
            <a:off x="338633" y="1177356"/>
            <a:ext cx="6854379" cy="25212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0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CARNAVAL BLOCO ALTERNATIVO PINTANDO O 7 (2010)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DAD0D9B-26C9-F95A-4790-7E893E1C5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231" y="1139258"/>
            <a:ext cx="10727140" cy="781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24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62E667-3AA5-5D1C-4B0F-841E63C78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8AD5A8EE-80D1-2C8E-CF80-1EBA099EF171}"/>
              </a:ext>
            </a:extLst>
          </p:cNvPr>
          <p:cNvSpPr/>
          <p:nvPr/>
        </p:nvSpPr>
        <p:spPr>
          <a:xfrm rot="-10800000">
            <a:off x="457200" y="1056838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57E5E452-29BB-306D-56BE-DA029E7427BD}"/>
              </a:ext>
            </a:extLst>
          </p:cNvPr>
          <p:cNvSpPr/>
          <p:nvPr/>
        </p:nvSpPr>
        <p:spPr>
          <a:xfrm rot="5399866">
            <a:off x="-279298" y="1849347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1EEBDA5-AD4F-4B67-0EE4-F27C6F6C9016}"/>
              </a:ext>
            </a:extLst>
          </p:cNvPr>
          <p:cNvSpPr txBox="1"/>
          <p:nvPr/>
        </p:nvSpPr>
        <p:spPr>
          <a:xfrm>
            <a:off x="685800" y="4620834"/>
            <a:ext cx="6019800" cy="2119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uma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homenagem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Escritor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Monterio Lobato com 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turma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Sítio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Pica Pau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Amarelo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46E0637-14D6-63C2-C4C6-A153EC8329BC}"/>
              </a:ext>
            </a:extLst>
          </p:cNvPr>
          <p:cNvSpPr txBox="1"/>
          <p:nvPr/>
        </p:nvSpPr>
        <p:spPr>
          <a:xfrm>
            <a:off x="338633" y="1177356"/>
            <a:ext cx="6854379" cy="25212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0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CARNAVAL BLOCO ALTERNATIVO PINTANDO O 7 (2011)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DEF13E6-2387-2141-5E22-BD662EFBE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480" y="1056837"/>
            <a:ext cx="11122320" cy="825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93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432838" y="390409"/>
            <a:ext cx="17380760" cy="1649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0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CARNAVAL BLOCO ALTERNATIVO PINTANDO O 7</a:t>
            </a:r>
          </a:p>
          <a:p>
            <a:pPr algn="ctr">
              <a:lnSpc>
                <a:spcPts val="6840"/>
              </a:lnSpc>
            </a:pPr>
            <a:r>
              <a:rPr lang="en-US" sz="40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VALORIZANDO OS ARTISTAS DA TERRA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-357233" y="3096615"/>
            <a:ext cx="9791700" cy="11292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64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Registros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no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Jornal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do 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municipio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: </a:t>
            </a:r>
          </a:p>
          <a:p>
            <a:pPr marL="0" lvl="0" indent="0" algn="ctr">
              <a:lnSpc>
                <a:spcPts val="4649"/>
              </a:lnSpc>
              <a:spcBef>
                <a:spcPct val="0"/>
              </a:spcBef>
            </a:pP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Carnaval 2010/2011</a:t>
            </a:r>
          </a:p>
        </p:txBody>
      </p:sp>
      <p:sp>
        <p:nvSpPr>
          <p:cNvPr id="10" name="AutoShape 10"/>
          <p:cNvSpPr/>
          <p:nvPr/>
        </p:nvSpPr>
        <p:spPr>
          <a:xfrm>
            <a:off x="5797761" y="9791700"/>
            <a:ext cx="12490239" cy="0"/>
          </a:xfrm>
          <a:prstGeom prst="line">
            <a:avLst/>
          </a:prstGeom>
          <a:ln w="85725" cap="flat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4900183-FE9D-09D4-A475-ABC662D24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1276" y="2547253"/>
            <a:ext cx="3903552" cy="693964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2B902B6-2B06-D1D0-5553-6DC0C27A6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709" y="2526124"/>
            <a:ext cx="3903551" cy="693964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0F80846-3EEA-111B-FDD5-B1F2F1872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493" y="4473297"/>
            <a:ext cx="7404649" cy="49924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42AD6-3587-15D9-8DE5-10935F18A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57AF02D3-29EF-FCA9-E9FB-9F193F0279EC}"/>
              </a:ext>
            </a:extLst>
          </p:cNvPr>
          <p:cNvSpPr/>
          <p:nvPr/>
        </p:nvSpPr>
        <p:spPr>
          <a:xfrm>
            <a:off x="3680558" y="9201150"/>
            <a:ext cx="14607442" cy="1195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7E5CE26-A3E6-8B14-0B97-3B4A218B2760}"/>
              </a:ext>
            </a:extLst>
          </p:cNvPr>
          <p:cNvSpPr txBox="1"/>
          <p:nvPr/>
        </p:nvSpPr>
        <p:spPr>
          <a:xfrm>
            <a:off x="2590800" y="2361785"/>
            <a:ext cx="8959541" cy="2975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661"/>
              </a:lnSpc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 2012 Com apoio do comércio local e um  contra partida do município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o show de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calouros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bairros,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classificando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um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melhor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cada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bairro para a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grande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final  no Teatro Rosa Morais.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B252CE7-4C8F-FC63-AEF1-465D11E8FBBA}"/>
              </a:ext>
            </a:extLst>
          </p:cNvPr>
          <p:cNvSpPr txBox="1"/>
          <p:nvPr/>
        </p:nvSpPr>
        <p:spPr>
          <a:xfrm>
            <a:off x="2865108" y="585986"/>
            <a:ext cx="8650596" cy="1526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4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PRAZER, SOU FRANCISCO ANTÔNIO FEITOSA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51BDAFF-9E73-FF89-E233-35B41D55BF4A}"/>
              </a:ext>
            </a:extLst>
          </p:cNvPr>
          <p:cNvSpPr/>
          <p:nvPr/>
        </p:nvSpPr>
        <p:spPr>
          <a:xfrm>
            <a:off x="-94675" y="3699748"/>
            <a:ext cx="2533076" cy="772528"/>
          </a:xfrm>
          <a:custGeom>
            <a:avLst/>
            <a:gdLst/>
            <a:ahLst/>
            <a:cxnLst/>
            <a:rect l="l" t="t" r="r" b="b"/>
            <a:pathLst>
              <a:path w="3402859" h="772528">
                <a:moveTo>
                  <a:pt x="0" y="0"/>
                </a:moveTo>
                <a:lnTo>
                  <a:pt x="3402860" y="0"/>
                </a:lnTo>
                <a:lnTo>
                  <a:pt x="3402860" y="772529"/>
                </a:lnTo>
                <a:lnTo>
                  <a:pt x="0" y="772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65781"/>
            </a:stretch>
          </a:blipFill>
        </p:spPr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ADFAF022-0D7B-577E-6534-8F677B947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7765" y="647700"/>
            <a:ext cx="6149080" cy="831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00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B49457-11A4-43F6-DEF3-F0098CB46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A3F347B3-73C8-6802-9767-F947CB8BE2E1}"/>
              </a:ext>
            </a:extLst>
          </p:cNvPr>
          <p:cNvSpPr/>
          <p:nvPr/>
        </p:nvSpPr>
        <p:spPr>
          <a:xfrm rot="-10800000">
            <a:off x="685800" y="1387606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0842B215-1865-F552-3F39-A73921DFB583}"/>
              </a:ext>
            </a:extLst>
          </p:cNvPr>
          <p:cNvSpPr/>
          <p:nvPr/>
        </p:nvSpPr>
        <p:spPr>
          <a:xfrm rot="5399866">
            <a:off x="-50641" y="2124076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828F820-05A1-FC46-2067-3C7E39B43292}"/>
              </a:ext>
            </a:extLst>
          </p:cNvPr>
          <p:cNvSpPr txBox="1"/>
          <p:nvPr/>
        </p:nvSpPr>
        <p:spPr>
          <a:xfrm>
            <a:off x="304800" y="4972050"/>
            <a:ext cx="5867400" cy="3190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Participação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Show dos Bairros no Teatro Rosa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Morais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Grupo Musical, classificado do bairro dos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Venâncios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6D9CE41-7480-0773-482A-D9667DC0A32D}"/>
              </a:ext>
            </a:extLst>
          </p:cNvPr>
          <p:cNvSpPr txBox="1"/>
          <p:nvPr/>
        </p:nvSpPr>
        <p:spPr>
          <a:xfrm>
            <a:off x="304800" y="1764707"/>
            <a:ext cx="6318257" cy="1636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Show de Calouros</a:t>
            </a:r>
          </a:p>
          <a:p>
            <a:pPr algn="ctr">
              <a:lnSpc>
                <a:spcPts val="6840"/>
              </a:lnSpc>
            </a:pP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Bairros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(2012)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4EA4B3A-9293-3383-DB64-3EECD8A26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688" y="647700"/>
            <a:ext cx="11893312" cy="864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1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C2259-A75C-86D1-7128-C58B858D1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E351497-AFDC-D75F-2A51-2A48DC535DFA}"/>
              </a:ext>
            </a:extLst>
          </p:cNvPr>
          <p:cNvSpPr/>
          <p:nvPr/>
        </p:nvSpPr>
        <p:spPr>
          <a:xfrm rot="-10800000">
            <a:off x="838200" y="1461991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CA99DFDD-C591-0C48-3C5C-F63B6C65AB2F}"/>
              </a:ext>
            </a:extLst>
          </p:cNvPr>
          <p:cNvSpPr/>
          <p:nvPr/>
        </p:nvSpPr>
        <p:spPr>
          <a:xfrm rot="5399866">
            <a:off x="101759" y="2197796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A7D6BD6-872C-B3B1-EE36-F7BE80359652}"/>
              </a:ext>
            </a:extLst>
          </p:cNvPr>
          <p:cNvSpPr txBox="1"/>
          <p:nvPr/>
        </p:nvSpPr>
        <p:spPr>
          <a:xfrm>
            <a:off x="304800" y="4741439"/>
            <a:ext cx="5867400" cy="3190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Participação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Show dos Bairros no Teatro Rosa Morais. 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Grupo Musical: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Bairro (Fatima I)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91AF2F6-5DE4-2CD7-1770-27F8E7D24D2B}"/>
              </a:ext>
            </a:extLst>
          </p:cNvPr>
          <p:cNvSpPr txBox="1"/>
          <p:nvPr/>
        </p:nvSpPr>
        <p:spPr>
          <a:xfrm>
            <a:off x="460371" y="1730856"/>
            <a:ext cx="6318257" cy="1636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Show de Calouros</a:t>
            </a:r>
          </a:p>
          <a:p>
            <a:pPr algn="ctr">
              <a:lnSpc>
                <a:spcPts val="6840"/>
              </a:lnSpc>
            </a:pP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Bairros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(2012)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413AD56-D112-87B4-ED8F-DD35B0705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72" y="962665"/>
            <a:ext cx="11820528" cy="783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99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023E93-B615-7057-81D9-FD4C8F3E6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3048CD02-7A57-2704-0754-B2EBA05657FF}"/>
              </a:ext>
            </a:extLst>
          </p:cNvPr>
          <p:cNvSpPr/>
          <p:nvPr/>
        </p:nvSpPr>
        <p:spPr>
          <a:xfrm rot="-10800000">
            <a:off x="697317" y="1638300"/>
            <a:ext cx="1969682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434A4D59-2B38-3544-F20A-04AA69D9D4B1}"/>
              </a:ext>
            </a:extLst>
          </p:cNvPr>
          <p:cNvSpPr/>
          <p:nvPr/>
        </p:nvSpPr>
        <p:spPr>
          <a:xfrm rot="5399866">
            <a:off x="-39123" y="23747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9F6683B-A813-B398-6702-C362BD046ECA}"/>
              </a:ext>
            </a:extLst>
          </p:cNvPr>
          <p:cNvSpPr txBox="1"/>
          <p:nvPr/>
        </p:nvSpPr>
        <p:spPr>
          <a:xfrm>
            <a:off x="685799" y="4620834"/>
            <a:ext cx="6318257" cy="265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Participação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Show dos Bairros no Teatro Rosa Morais. 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Cantora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Góspel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Classificada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bairro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Cidade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Nova.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4094CF1-EF93-E0A3-A86F-A37C6AFD48D8}"/>
              </a:ext>
            </a:extLst>
          </p:cNvPr>
          <p:cNvSpPr txBox="1"/>
          <p:nvPr/>
        </p:nvSpPr>
        <p:spPr>
          <a:xfrm>
            <a:off x="304800" y="1992051"/>
            <a:ext cx="6318257" cy="1636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Show de Calouros</a:t>
            </a:r>
          </a:p>
          <a:p>
            <a:pPr algn="ctr">
              <a:lnSpc>
                <a:spcPts val="6840"/>
              </a:lnSpc>
            </a:pP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Bairros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(2012)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F87CFD5-278D-6342-1225-39B745AE6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0110" y="1714529"/>
            <a:ext cx="10035322" cy="685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17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99D5F-04A9-2D44-1FD4-0F1B31DA4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E9999753-6B8C-4A20-AA2A-D611CD53138E}"/>
              </a:ext>
            </a:extLst>
          </p:cNvPr>
          <p:cNvSpPr txBox="1"/>
          <p:nvPr/>
        </p:nvSpPr>
        <p:spPr>
          <a:xfrm>
            <a:off x="588935" y="863837"/>
            <a:ext cx="17380760" cy="1064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20"/>
              </a:lnSpc>
            </a:pPr>
            <a:r>
              <a:rPr lang="en-US" sz="8800" spc="464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TRAJETÓRIAS CULTURAIS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3541F64-13E3-C6E8-1160-8A8A11EA4E05}"/>
              </a:ext>
            </a:extLst>
          </p:cNvPr>
          <p:cNvSpPr txBox="1"/>
          <p:nvPr/>
        </p:nvSpPr>
        <p:spPr>
          <a:xfrm>
            <a:off x="1164015" y="2118648"/>
            <a:ext cx="16230600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9"/>
              </a:lnSpc>
              <a:spcBef>
                <a:spcPct val="0"/>
              </a:spcBef>
            </a:pPr>
            <a:r>
              <a:rPr lang="en-US" sz="4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CARAVANAS E SHOWS DE CALOUROS</a:t>
            </a: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A51598CA-691D-2C62-1DDC-546A2CFFDC3F}"/>
              </a:ext>
            </a:extLst>
          </p:cNvPr>
          <p:cNvSpPr/>
          <p:nvPr/>
        </p:nvSpPr>
        <p:spPr>
          <a:xfrm>
            <a:off x="5797761" y="9234488"/>
            <a:ext cx="12490239" cy="0"/>
          </a:xfrm>
          <a:prstGeom prst="line">
            <a:avLst/>
          </a:prstGeom>
          <a:ln w="85725" cap="flat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FAECFF5-E5CC-2E7B-D09C-445EE2BB1B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91"/>
          <a:stretch/>
        </p:blipFill>
        <p:spPr>
          <a:xfrm>
            <a:off x="330823" y="3488877"/>
            <a:ext cx="4926978" cy="543349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DCA8E7D-D188-9100-256E-10170E587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74"/>
          <a:stretch/>
        </p:blipFill>
        <p:spPr>
          <a:xfrm>
            <a:off x="5486400" y="3472548"/>
            <a:ext cx="5105400" cy="541841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3DF6805-9629-A43A-743A-54A0703BA7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39"/>
          <a:stretch/>
        </p:blipFill>
        <p:spPr>
          <a:xfrm>
            <a:off x="10853057" y="3488877"/>
            <a:ext cx="7348911" cy="540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51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BB73E-E1C8-73AE-C816-FDBCE6D96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28F5F7F6-0131-6780-5076-16D42AE9476F}"/>
              </a:ext>
            </a:extLst>
          </p:cNvPr>
          <p:cNvSpPr/>
          <p:nvPr/>
        </p:nvSpPr>
        <p:spPr>
          <a:xfrm rot="-10800000">
            <a:off x="734146" y="1524673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9C66FF24-2ADC-A6A8-4CC8-2219CE4F8F05}"/>
              </a:ext>
            </a:extLst>
          </p:cNvPr>
          <p:cNvSpPr/>
          <p:nvPr/>
        </p:nvSpPr>
        <p:spPr>
          <a:xfrm rot="5399866">
            <a:off x="-2295" y="2261143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0C84EE0-FB75-9417-4E19-1D1F4E07D2AC}"/>
              </a:ext>
            </a:extLst>
          </p:cNvPr>
          <p:cNvSpPr txBox="1"/>
          <p:nvPr/>
        </p:nvSpPr>
        <p:spPr>
          <a:xfrm>
            <a:off x="483408" y="4762500"/>
            <a:ext cx="6318257" cy="265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Participação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Show dos Bairros no Teatro Rosa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Morais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Grupo de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dança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: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classificado do 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bairro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(Fatima II)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9D6656B-E3EA-2B4F-AB48-A71599CF0589}"/>
              </a:ext>
            </a:extLst>
          </p:cNvPr>
          <p:cNvSpPr txBox="1"/>
          <p:nvPr/>
        </p:nvSpPr>
        <p:spPr>
          <a:xfrm>
            <a:off x="460371" y="1730856"/>
            <a:ext cx="6318257" cy="1636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Show de Calouros</a:t>
            </a:r>
          </a:p>
          <a:p>
            <a:pPr algn="ctr">
              <a:lnSpc>
                <a:spcPts val="6840"/>
              </a:lnSpc>
            </a:pP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Bairros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(2012)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6A7E21-59A5-92D9-FF2A-95065CB4A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6" y="823028"/>
            <a:ext cx="11226728" cy="889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62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7B71F8-39D0-BA98-6B0E-B3D218132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4FC49E0A-32D2-E9F9-AB5A-972ED7E53DD4}"/>
              </a:ext>
            </a:extLst>
          </p:cNvPr>
          <p:cNvSpPr/>
          <p:nvPr/>
        </p:nvSpPr>
        <p:spPr>
          <a:xfrm rot="-10800000">
            <a:off x="838200" y="15414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7B0C7D27-A1D3-E783-661E-4D7AD059ED3E}"/>
              </a:ext>
            </a:extLst>
          </p:cNvPr>
          <p:cNvSpPr/>
          <p:nvPr/>
        </p:nvSpPr>
        <p:spPr>
          <a:xfrm rot="5399866">
            <a:off x="101759" y="22985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FE40EA7-482A-A5F2-6D55-BB1A7DB7AA91}"/>
              </a:ext>
            </a:extLst>
          </p:cNvPr>
          <p:cNvSpPr txBox="1"/>
          <p:nvPr/>
        </p:nvSpPr>
        <p:spPr>
          <a:xfrm>
            <a:off x="685799" y="4620834"/>
            <a:ext cx="6318257" cy="211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Participação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Show dos Bairros no Teatro Rosa Morais. Grupo de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dança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classificado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bairro</a:t>
            </a:r>
            <a:r>
              <a:rPr lang="en-US" sz="30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(São Vicente)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389379A-D6CE-B6A7-F2A4-8AFEB516CABA}"/>
              </a:ext>
            </a:extLst>
          </p:cNvPr>
          <p:cNvSpPr txBox="1"/>
          <p:nvPr/>
        </p:nvSpPr>
        <p:spPr>
          <a:xfrm>
            <a:off x="457200" y="1992051"/>
            <a:ext cx="6318257" cy="1636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Show de Calouros</a:t>
            </a:r>
          </a:p>
          <a:p>
            <a:pPr algn="ctr">
              <a:lnSpc>
                <a:spcPts val="6840"/>
              </a:lnSpc>
            </a:pP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Bairros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(2012)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1624722-61A1-B2AC-815A-A582A7991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910" y="1285880"/>
            <a:ext cx="11218201" cy="743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54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7569FA-BFD7-ED69-4D99-A0EACD149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D14B5939-5F1D-0249-37F2-6EAED2699570}"/>
              </a:ext>
            </a:extLst>
          </p:cNvPr>
          <p:cNvSpPr/>
          <p:nvPr/>
        </p:nvSpPr>
        <p:spPr>
          <a:xfrm rot="-10800000">
            <a:off x="762000" y="13128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719546B0-FB3B-4FF9-015A-D60890902F1C}"/>
              </a:ext>
            </a:extLst>
          </p:cNvPr>
          <p:cNvSpPr/>
          <p:nvPr/>
        </p:nvSpPr>
        <p:spPr>
          <a:xfrm rot="5399866">
            <a:off x="25559" y="20699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CC248F-7DD0-39E9-45BC-AF4FD6CE32E4}"/>
              </a:ext>
            </a:extLst>
          </p:cNvPr>
          <p:cNvSpPr txBox="1"/>
          <p:nvPr/>
        </p:nvSpPr>
        <p:spPr>
          <a:xfrm>
            <a:off x="460370" y="4852988"/>
            <a:ext cx="6318257" cy="2645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Participação</a:t>
            </a:r>
            <a:r>
              <a:rPr lang="en-US" sz="28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28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28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Show dos Bairros no Teatro Rosa Morais. 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28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28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Grupo de </a:t>
            </a:r>
            <a:r>
              <a:rPr lang="en-US" sz="28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dança</a:t>
            </a:r>
            <a:r>
              <a:rPr lang="en-US" sz="28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: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28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 </a:t>
            </a:r>
            <a:r>
              <a:rPr lang="en-US" sz="28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bairro</a:t>
            </a:r>
            <a:r>
              <a:rPr lang="en-US" sz="28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(</a:t>
            </a:r>
            <a:r>
              <a:rPr lang="en-US" sz="28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centro</a:t>
            </a:r>
            <a:r>
              <a:rPr lang="en-US" sz="28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).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354529F-D96D-8B70-0827-9173584C5DA6}"/>
              </a:ext>
            </a:extLst>
          </p:cNvPr>
          <p:cNvSpPr txBox="1"/>
          <p:nvPr/>
        </p:nvSpPr>
        <p:spPr>
          <a:xfrm>
            <a:off x="583475" y="1693349"/>
            <a:ext cx="6318257" cy="1636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Show de Calouros</a:t>
            </a:r>
          </a:p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 </a:t>
            </a:r>
            <a:r>
              <a:rPr lang="en-US" sz="36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Bairros</a:t>
            </a: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(2012)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CE45055-6381-9E1F-4CE3-2574954D2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837" y="981076"/>
            <a:ext cx="11218207" cy="774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A7A71A-49FA-A6D3-C551-77229AAAA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F86A32B-D7E4-107A-EA6E-FD185D3A13A1}"/>
              </a:ext>
            </a:extLst>
          </p:cNvPr>
          <p:cNvSpPr/>
          <p:nvPr/>
        </p:nvSpPr>
        <p:spPr>
          <a:xfrm>
            <a:off x="3680558" y="9201150"/>
            <a:ext cx="14607442" cy="1195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228B362-34A8-A18B-EB69-4AB73BDFE7A0}"/>
              </a:ext>
            </a:extLst>
          </p:cNvPr>
          <p:cNvSpPr txBox="1"/>
          <p:nvPr/>
        </p:nvSpPr>
        <p:spPr>
          <a:xfrm>
            <a:off x="2514600" y="2171700"/>
            <a:ext cx="6629400" cy="5976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661"/>
              </a:lnSpc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 2020 Com o 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emergencial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lei</a:t>
            </a:r>
          </a:p>
          <a:p>
            <a:pPr algn="just">
              <a:lnSpc>
                <a:spcPts val="4661"/>
              </a:lnSpc>
            </a:pP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Aldir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Blanc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criamos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espaço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cultura</a:t>
            </a:r>
            <a:endParaRPr lang="en-US" sz="32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just">
              <a:lnSpc>
                <a:spcPts val="4661"/>
              </a:lnSpc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livre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Crateús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relizamos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uma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reforma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para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acontecer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as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atividades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culturais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realizando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lives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transmitido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pelas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redes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sociais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exposições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artistas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plásticos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terapia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musical,</a:t>
            </a:r>
          </a:p>
          <a:p>
            <a:pPr algn="just">
              <a:lnSpc>
                <a:spcPts val="4661"/>
              </a:lnSpc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música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vivo,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ensaio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aberto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tributos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e karaoke.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75C16D4-A5EC-77A4-A09A-ACDE72D9B068}"/>
              </a:ext>
            </a:extLst>
          </p:cNvPr>
          <p:cNvSpPr txBox="1"/>
          <p:nvPr/>
        </p:nvSpPr>
        <p:spPr>
          <a:xfrm>
            <a:off x="2438400" y="263872"/>
            <a:ext cx="8650596" cy="1526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4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ESPAÇO CULTURA LIVRE DE CRATEÚS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1DF231E-E006-36A1-01A6-3F09EA06CD37}"/>
              </a:ext>
            </a:extLst>
          </p:cNvPr>
          <p:cNvSpPr/>
          <p:nvPr/>
        </p:nvSpPr>
        <p:spPr>
          <a:xfrm>
            <a:off x="-170876" y="3699748"/>
            <a:ext cx="2533076" cy="772528"/>
          </a:xfrm>
          <a:custGeom>
            <a:avLst/>
            <a:gdLst/>
            <a:ahLst/>
            <a:cxnLst/>
            <a:rect l="l" t="t" r="r" b="b"/>
            <a:pathLst>
              <a:path w="3402859" h="772528">
                <a:moveTo>
                  <a:pt x="0" y="0"/>
                </a:moveTo>
                <a:lnTo>
                  <a:pt x="3402860" y="0"/>
                </a:lnTo>
                <a:lnTo>
                  <a:pt x="3402860" y="772529"/>
                </a:lnTo>
                <a:lnTo>
                  <a:pt x="0" y="772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65781"/>
            </a:stretch>
          </a:blipFill>
        </p:spPr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005AA4-095A-E85E-072D-C699D8F2B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0" y="1650072"/>
            <a:ext cx="8241081" cy="736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70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AC601-DC82-4AC0-21E3-2399EB713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E4A7F0F3-BF38-93E2-8041-50B4E9F2B128}"/>
              </a:ext>
            </a:extLst>
          </p:cNvPr>
          <p:cNvSpPr/>
          <p:nvPr/>
        </p:nvSpPr>
        <p:spPr>
          <a:xfrm rot="-10800000">
            <a:off x="762000" y="13128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ED1FCC15-9AD2-28A4-1334-1B20E41B9C82}"/>
              </a:ext>
            </a:extLst>
          </p:cNvPr>
          <p:cNvSpPr/>
          <p:nvPr/>
        </p:nvSpPr>
        <p:spPr>
          <a:xfrm rot="5399866">
            <a:off x="25559" y="20699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08340DA-4005-A807-226B-2BE8729C2221}"/>
              </a:ext>
            </a:extLst>
          </p:cNvPr>
          <p:cNvSpPr txBox="1"/>
          <p:nvPr/>
        </p:nvSpPr>
        <p:spPr>
          <a:xfrm>
            <a:off x="460370" y="4852988"/>
            <a:ext cx="6318257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 Lives para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artistas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ajudando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com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seu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prestamento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conta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lei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Aldir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Blanc I.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BB481B2-9BC7-BA8B-02FB-5703AE433DA1}"/>
              </a:ext>
            </a:extLst>
          </p:cNvPr>
          <p:cNvSpPr txBox="1"/>
          <p:nvPr/>
        </p:nvSpPr>
        <p:spPr>
          <a:xfrm>
            <a:off x="583475" y="1693349"/>
            <a:ext cx="6318257" cy="2533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</a:t>
            </a: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Espaço</a:t>
            </a:r>
            <a:endParaRPr lang="en-US" sz="4400" spc="330" dirty="0">
              <a:solidFill>
                <a:srgbClr val="F2EBD7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Cultura Livre</a:t>
            </a: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(2020/2021)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769494D-792B-0D27-EBFD-C75E36696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58" y="1104900"/>
            <a:ext cx="9677342" cy="876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33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00BB96-82B1-BED8-B087-523A0A0C5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954902B6-3E71-4FA7-1E8C-115A0D18A222}"/>
              </a:ext>
            </a:extLst>
          </p:cNvPr>
          <p:cNvSpPr/>
          <p:nvPr/>
        </p:nvSpPr>
        <p:spPr>
          <a:xfrm rot="-10800000">
            <a:off x="762000" y="13128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26BE6A22-2AAE-E083-56A3-122D809E3BAF}"/>
              </a:ext>
            </a:extLst>
          </p:cNvPr>
          <p:cNvSpPr/>
          <p:nvPr/>
        </p:nvSpPr>
        <p:spPr>
          <a:xfrm rot="5399866">
            <a:off x="25559" y="20699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1E39208-92D8-C789-EE4E-FE56F7BB568E}"/>
              </a:ext>
            </a:extLst>
          </p:cNvPr>
          <p:cNvSpPr txBox="1"/>
          <p:nvPr/>
        </p:nvSpPr>
        <p:spPr>
          <a:xfrm>
            <a:off x="460370" y="4852988"/>
            <a:ext cx="6318257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Terapia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musical para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artistas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com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problemas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álcool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drogas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780EB87-9D82-0F00-ADF0-E3B6034DFC59}"/>
              </a:ext>
            </a:extLst>
          </p:cNvPr>
          <p:cNvSpPr txBox="1"/>
          <p:nvPr/>
        </p:nvSpPr>
        <p:spPr>
          <a:xfrm>
            <a:off x="460370" y="1541603"/>
            <a:ext cx="6318257" cy="2533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</a:t>
            </a: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Espaço</a:t>
            </a:r>
            <a:endParaRPr lang="en-US" sz="4400" spc="330" dirty="0">
              <a:solidFill>
                <a:srgbClr val="F2EBD7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Cultura Livre</a:t>
            </a: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(2021)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5D45C94-D16D-0983-5C0E-23FC8206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382" y="1551994"/>
            <a:ext cx="11307618" cy="63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66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11B4E6-ABAE-B979-2A7E-B06FC7C30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73D32EDD-37D6-149F-849E-F109AFF887F2}"/>
              </a:ext>
            </a:extLst>
          </p:cNvPr>
          <p:cNvSpPr/>
          <p:nvPr/>
        </p:nvSpPr>
        <p:spPr>
          <a:xfrm rot="-10800000">
            <a:off x="762000" y="13128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6575FA31-63B9-EC60-FD49-247720A4C670}"/>
              </a:ext>
            </a:extLst>
          </p:cNvPr>
          <p:cNvSpPr/>
          <p:nvPr/>
        </p:nvSpPr>
        <p:spPr>
          <a:xfrm rot="5399866">
            <a:off x="25559" y="20699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F65A357-D687-F508-88A8-605D65083A65}"/>
              </a:ext>
            </a:extLst>
          </p:cNvPr>
          <p:cNvSpPr txBox="1"/>
          <p:nvPr/>
        </p:nvSpPr>
        <p:spPr>
          <a:xfrm>
            <a:off x="460370" y="4852988"/>
            <a:ext cx="6318257" cy="1581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 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primeiro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Campeonato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karaokê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com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1º,2º e 3º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colocado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B8611D1-A60C-8E4F-FFEB-3B5F912960A3}"/>
              </a:ext>
            </a:extLst>
          </p:cNvPr>
          <p:cNvSpPr txBox="1"/>
          <p:nvPr/>
        </p:nvSpPr>
        <p:spPr>
          <a:xfrm>
            <a:off x="583475" y="1693349"/>
            <a:ext cx="6318257" cy="2533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</a:t>
            </a: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Espaço</a:t>
            </a:r>
            <a:endParaRPr lang="en-US" sz="4400" spc="330" dirty="0">
              <a:solidFill>
                <a:srgbClr val="F2EBD7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Cultura Livre</a:t>
            </a: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(2022)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95CAF1C-074C-4AE6-D49E-DCF5D3829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406" y="549051"/>
            <a:ext cx="11293030" cy="886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39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0313B-73C1-25D1-8261-E3C2FF607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84547F0-8C2F-CCD7-5890-31553E392843}"/>
              </a:ext>
            </a:extLst>
          </p:cNvPr>
          <p:cNvSpPr/>
          <p:nvPr/>
        </p:nvSpPr>
        <p:spPr>
          <a:xfrm rot="-10800000">
            <a:off x="762000" y="13128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B958CE61-9F40-B922-686E-449A429E51BB}"/>
              </a:ext>
            </a:extLst>
          </p:cNvPr>
          <p:cNvSpPr/>
          <p:nvPr/>
        </p:nvSpPr>
        <p:spPr>
          <a:xfrm rot="5399866">
            <a:off x="25559" y="20699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E9DC7CC-87F7-C7E1-0ADD-F377048F3CEA}"/>
              </a:ext>
            </a:extLst>
          </p:cNvPr>
          <p:cNvSpPr txBox="1"/>
          <p:nvPr/>
        </p:nvSpPr>
        <p:spPr>
          <a:xfrm>
            <a:off x="460370" y="4852988"/>
            <a:ext cx="6318257" cy="1581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 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primeiro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Campeonato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karaokê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com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finalistas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1º,2º e 3º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colocado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221BF18-A4D8-1C98-26AF-C091DD3209B8}"/>
              </a:ext>
            </a:extLst>
          </p:cNvPr>
          <p:cNvSpPr txBox="1"/>
          <p:nvPr/>
        </p:nvSpPr>
        <p:spPr>
          <a:xfrm>
            <a:off x="583475" y="1693349"/>
            <a:ext cx="6318257" cy="2533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</a:t>
            </a: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Espaço</a:t>
            </a:r>
            <a:endParaRPr lang="en-US" sz="4400" spc="330" dirty="0">
              <a:solidFill>
                <a:srgbClr val="F2EBD7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Cultura Livre</a:t>
            </a: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(2022)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2762290-5129-0AA3-EC6F-EEB5DF319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406" y="549051"/>
            <a:ext cx="11293030" cy="886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3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500195-9979-BC27-A575-8BD0237A1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E645C1E5-7EFF-AE5D-50C1-A509F1B5F1B2}"/>
              </a:ext>
            </a:extLst>
          </p:cNvPr>
          <p:cNvSpPr/>
          <p:nvPr/>
        </p:nvSpPr>
        <p:spPr>
          <a:xfrm rot="-10800000">
            <a:off x="762000" y="13128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6B23205A-D013-342B-2C31-09EAA329927A}"/>
              </a:ext>
            </a:extLst>
          </p:cNvPr>
          <p:cNvSpPr/>
          <p:nvPr/>
        </p:nvSpPr>
        <p:spPr>
          <a:xfrm rot="5399866">
            <a:off x="25559" y="20699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D2EAD02-CDD5-C4E5-AE7A-9318C41B3A51}"/>
              </a:ext>
            </a:extLst>
          </p:cNvPr>
          <p:cNvSpPr txBox="1"/>
          <p:nvPr/>
        </p:nvSpPr>
        <p:spPr>
          <a:xfrm>
            <a:off x="734291" y="4979906"/>
            <a:ext cx="5635630" cy="1080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 </a:t>
            </a:r>
            <a:r>
              <a:rPr lang="en-US" sz="44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Tributo</a:t>
            </a: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 </a:t>
            </a:r>
            <a:r>
              <a:rPr lang="en-US" sz="44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Reginaldo</a:t>
            </a: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Rossi.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2A312FC-FC27-89B9-682C-14F4A6367242}"/>
              </a:ext>
            </a:extLst>
          </p:cNvPr>
          <p:cNvSpPr txBox="1"/>
          <p:nvPr/>
        </p:nvSpPr>
        <p:spPr>
          <a:xfrm>
            <a:off x="583475" y="1693349"/>
            <a:ext cx="6318257" cy="2533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</a:t>
            </a: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Espaço</a:t>
            </a:r>
            <a:endParaRPr lang="en-US" sz="4400" spc="330" dirty="0">
              <a:solidFill>
                <a:srgbClr val="F2EBD7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Cultura Livre</a:t>
            </a: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(2022)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88212E5-E1E2-E151-6E38-9316450E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630" y="1397167"/>
            <a:ext cx="11540734" cy="691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9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6BA781-AE2F-1742-A070-393395B02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33394C27-21C7-4B0F-E5B9-FFC4346A0A30}"/>
              </a:ext>
            </a:extLst>
          </p:cNvPr>
          <p:cNvSpPr/>
          <p:nvPr/>
        </p:nvSpPr>
        <p:spPr>
          <a:xfrm rot="-10800000">
            <a:off x="762000" y="131289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5BE8C958-7B60-8914-B031-29846753310D}"/>
              </a:ext>
            </a:extLst>
          </p:cNvPr>
          <p:cNvSpPr/>
          <p:nvPr/>
        </p:nvSpPr>
        <p:spPr>
          <a:xfrm rot="5399866">
            <a:off x="25559" y="20699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E404F37-C8CC-DF87-E908-6832309E0D49}"/>
              </a:ext>
            </a:extLst>
          </p:cNvPr>
          <p:cNvSpPr txBox="1"/>
          <p:nvPr/>
        </p:nvSpPr>
        <p:spPr>
          <a:xfrm>
            <a:off x="1266102" y="4979906"/>
            <a:ext cx="5635630" cy="1080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 </a:t>
            </a:r>
            <a:r>
              <a:rPr lang="en-US" sz="44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Tributo</a:t>
            </a: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 Raul </a:t>
            </a:r>
            <a:r>
              <a:rPr lang="en-US" sz="44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Seixas</a:t>
            </a:r>
            <a:r>
              <a:rPr lang="en-US" sz="44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F11A42F-F769-969B-FF85-C82ADF3FD950}"/>
              </a:ext>
            </a:extLst>
          </p:cNvPr>
          <p:cNvSpPr txBox="1"/>
          <p:nvPr/>
        </p:nvSpPr>
        <p:spPr>
          <a:xfrm>
            <a:off x="583475" y="1693349"/>
            <a:ext cx="6318257" cy="2533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</a:t>
            </a: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r>
              <a:rPr lang="en-US" sz="4400" spc="330" dirty="0" err="1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Espaço</a:t>
            </a:r>
            <a:endParaRPr lang="en-US" sz="4400" spc="330" dirty="0">
              <a:solidFill>
                <a:srgbClr val="F2EBD7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Cultura Livre</a:t>
            </a:r>
          </a:p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(2023)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3485B74-7AB9-A712-2E1D-DEC325504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619" y="723901"/>
            <a:ext cx="9140078" cy="914007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C235D32-7F26-2FE6-035E-1168AB3FD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70528"/>
            <a:ext cx="7162800" cy="40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19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80558" y="9201150"/>
            <a:ext cx="14607442" cy="1195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2556163" y="2112814"/>
            <a:ext cx="8959541" cy="7784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661"/>
              </a:lnSpc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Desde 2006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iniciando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com Arte Musical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como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compositor, Cantor,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Baterista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criamos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grupo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Resistentes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circulamos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com o projeto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músicas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autorais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com um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tema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Ambiental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algúns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distritos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município, conscientizando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moradores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nossos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problemas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sociais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culturais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ambientais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 </a:t>
            </a:r>
          </a:p>
          <a:p>
            <a:pPr algn="just">
              <a:lnSpc>
                <a:spcPts val="4661"/>
              </a:lnSpc>
            </a:pPr>
            <a:endParaRPr lang="en-US" sz="32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just">
              <a:lnSpc>
                <a:spcPts val="4661"/>
              </a:lnSpc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 2008 com  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primeiro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projeto de show de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calouros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(Domingo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Praça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)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dando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oportunidade a todas as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modalidades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artísticas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municipio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como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: Teatro, Dança, Música,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Circo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e etc.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38401" y="347538"/>
            <a:ext cx="8650596" cy="1452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4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PRAZER, SOU FRANCISCO ANTÔNIO FEITOSA</a:t>
            </a:r>
          </a:p>
        </p:txBody>
      </p:sp>
      <p:sp>
        <p:nvSpPr>
          <p:cNvPr id="8" name="Freeform 8"/>
          <p:cNvSpPr/>
          <p:nvPr/>
        </p:nvSpPr>
        <p:spPr>
          <a:xfrm>
            <a:off x="-94675" y="3699748"/>
            <a:ext cx="2533076" cy="772528"/>
          </a:xfrm>
          <a:custGeom>
            <a:avLst/>
            <a:gdLst/>
            <a:ahLst/>
            <a:cxnLst/>
            <a:rect l="l" t="t" r="r" b="b"/>
            <a:pathLst>
              <a:path w="3402859" h="772528">
                <a:moveTo>
                  <a:pt x="0" y="0"/>
                </a:moveTo>
                <a:lnTo>
                  <a:pt x="3402860" y="0"/>
                </a:lnTo>
                <a:lnTo>
                  <a:pt x="3402860" y="772529"/>
                </a:lnTo>
                <a:lnTo>
                  <a:pt x="0" y="772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65781"/>
            </a:stretch>
          </a:blipFill>
        </p:spPr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A2C352C-5D45-6BE3-6F28-AD2C2E126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7765" y="647700"/>
            <a:ext cx="6149080" cy="831642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B09120-9159-5D33-CFF1-3C22BDC6D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1FC2673-95E1-5066-61A0-CBC77C2E1F18}"/>
              </a:ext>
            </a:extLst>
          </p:cNvPr>
          <p:cNvSpPr/>
          <p:nvPr/>
        </p:nvSpPr>
        <p:spPr>
          <a:xfrm>
            <a:off x="3680558" y="9201150"/>
            <a:ext cx="14607442" cy="1195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2C56882-4520-2B29-34DB-E61B492C1B79}"/>
              </a:ext>
            </a:extLst>
          </p:cNvPr>
          <p:cNvSpPr txBox="1"/>
          <p:nvPr/>
        </p:nvSpPr>
        <p:spPr>
          <a:xfrm>
            <a:off x="2514600" y="2171700"/>
            <a:ext cx="7467600" cy="35657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661"/>
              </a:lnSpc>
            </a:pP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 2024 Com 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projeto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lei Paulo Gustavo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realizamos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o cinema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Itinerante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Bairros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mais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periféricos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municipio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levando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atividade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audio visual  para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cumunidade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sem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asseço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essa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atividae</a:t>
            </a:r>
            <a:r>
              <a:rPr lang="en-US" sz="32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DB8856A-8F52-B742-4209-BEB07632029E}"/>
              </a:ext>
            </a:extLst>
          </p:cNvPr>
          <p:cNvSpPr txBox="1"/>
          <p:nvPr/>
        </p:nvSpPr>
        <p:spPr>
          <a:xfrm>
            <a:off x="2426919" y="263872"/>
            <a:ext cx="8241081" cy="1526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4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PROJETO CINEMA ITINERANTE NA KOMBI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C552815-A894-625C-D1DB-59486A17EB3E}"/>
              </a:ext>
            </a:extLst>
          </p:cNvPr>
          <p:cNvSpPr/>
          <p:nvPr/>
        </p:nvSpPr>
        <p:spPr>
          <a:xfrm>
            <a:off x="-170876" y="3699748"/>
            <a:ext cx="2533076" cy="772528"/>
          </a:xfrm>
          <a:custGeom>
            <a:avLst/>
            <a:gdLst/>
            <a:ahLst/>
            <a:cxnLst/>
            <a:rect l="l" t="t" r="r" b="b"/>
            <a:pathLst>
              <a:path w="3402859" h="772528">
                <a:moveTo>
                  <a:pt x="0" y="0"/>
                </a:moveTo>
                <a:lnTo>
                  <a:pt x="3402860" y="0"/>
                </a:lnTo>
                <a:lnTo>
                  <a:pt x="3402860" y="772529"/>
                </a:lnTo>
                <a:lnTo>
                  <a:pt x="0" y="772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65781"/>
            </a:stretch>
          </a:blipFill>
        </p:spPr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1CE2926-D5DC-6981-EFBE-574EC07CA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7218" y="296544"/>
            <a:ext cx="6629400" cy="879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984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83E4A-ABF0-7BD1-7BAB-276619070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B60B67D8-82E4-5709-BC39-2B508E147824}"/>
              </a:ext>
            </a:extLst>
          </p:cNvPr>
          <p:cNvSpPr txBox="1"/>
          <p:nvPr/>
        </p:nvSpPr>
        <p:spPr>
          <a:xfrm>
            <a:off x="1901420" y="620574"/>
            <a:ext cx="17380760" cy="74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8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PROJETO CINEMA ITINERANTE NA KOMBI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5ACB485-3CE6-247F-EB63-3E9B54432E6A}"/>
              </a:ext>
            </a:extLst>
          </p:cNvPr>
          <p:cNvSpPr txBox="1"/>
          <p:nvPr/>
        </p:nvSpPr>
        <p:spPr>
          <a:xfrm>
            <a:off x="1028700" y="1486400"/>
            <a:ext cx="16230600" cy="54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Registros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anexos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bairros Campo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velho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bairro Altamira e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Cidade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2.000 </a:t>
            </a: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C06C39BE-0886-34A5-D6DD-31FA4C3DFC9B}"/>
              </a:ext>
            </a:extLst>
          </p:cNvPr>
          <p:cNvSpPr/>
          <p:nvPr/>
        </p:nvSpPr>
        <p:spPr>
          <a:xfrm>
            <a:off x="5797761" y="9234488"/>
            <a:ext cx="12490239" cy="0"/>
          </a:xfrm>
          <a:prstGeom prst="line">
            <a:avLst/>
          </a:prstGeom>
          <a:ln w="85725" cap="flat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418751-BBA8-BA06-733D-4782A93FD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2" y="2382286"/>
            <a:ext cx="4827901" cy="641485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0AD7C7E-F685-C033-23CD-9B37E023A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227" y="2385750"/>
            <a:ext cx="4826173" cy="641485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341F171-EDEE-5D9D-F5FD-20804DCA8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1416" y="2385750"/>
            <a:ext cx="4826173" cy="641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206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F40362-44C4-E293-F7EE-4DDDA3E8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B399C72A-3C8F-87C6-8907-0775DBC06396}"/>
              </a:ext>
            </a:extLst>
          </p:cNvPr>
          <p:cNvSpPr txBox="1"/>
          <p:nvPr/>
        </p:nvSpPr>
        <p:spPr>
          <a:xfrm>
            <a:off x="1901420" y="620574"/>
            <a:ext cx="17380760" cy="74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8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PROJETO CINEMA ITINERANTE NA KOMBI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BFE3171-CEA1-C91E-0D5D-E6058F041F09}"/>
              </a:ext>
            </a:extLst>
          </p:cNvPr>
          <p:cNvSpPr txBox="1"/>
          <p:nvPr/>
        </p:nvSpPr>
        <p:spPr>
          <a:xfrm>
            <a:off x="1028700" y="1486400"/>
            <a:ext cx="16230600" cy="54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Registros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anexos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bairros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Cidade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Nova (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ilha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), bairro São José e bairro Ponte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Preta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1F080506-C953-101D-07F0-9DC102FD77CE}"/>
              </a:ext>
            </a:extLst>
          </p:cNvPr>
          <p:cNvSpPr/>
          <p:nvPr/>
        </p:nvSpPr>
        <p:spPr>
          <a:xfrm>
            <a:off x="5797761" y="9234488"/>
            <a:ext cx="12490239" cy="0"/>
          </a:xfrm>
          <a:prstGeom prst="line">
            <a:avLst/>
          </a:prstGeom>
          <a:ln w="85725" cap="flat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9222925-9F17-E5CF-E8C7-003D3EFA9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5" y="2400300"/>
            <a:ext cx="5286375" cy="7048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FE49DCC-53CE-308A-4D0E-CC9973AE90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395183"/>
            <a:ext cx="4905374" cy="654049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40A56D8-99CC-3611-1700-99B9B6331F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925" y="2370937"/>
            <a:ext cx="4905375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67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0B2B0-55FB-3882-2935-EE311AB2D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B447B636-573B-3DED-6779-C2C5844A9146}"/>
              </a:ext>
            </a:extLst>
          </p:cNvPr>
          <p:cNvSpPr txBox="1"/>
          <p:nvPr/>
        </p:nvSpPr>
        <p:spPr>
          <a:xfrm>
            <a:off x="1901420" y="620574"/>
            <a:ext cx="17380760" cy="74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5"/>
              </a:lnSpc>
            </a:pPr>
            <a:r>
              <a:rPr lang="en-US" sz="4800" spc="349" dirty="0">
                <a:solidFill>
                  <a:srgbClr val="FFC74B"/>
                </a:solidFill>
                <a:latin typeface="Lexend Deca"/>
                <a:ea typeface="Lexend Deca"/>
                <a:cs typeface="Lexend Deca"/>
                <a:sym typeface="Lexend Deca"/>
              </a:rPr>
              <a:t>PROJETO CINEMA ITINERANTE NA KOMBI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3240336-AC1A-D828-F8E0-2A561F8A38E7}"/>
              </a:ext>
            </a:extLst>
          </p:cNvPr>
          <p:cNvSpPr txBox="1"/>
          <p:nvPr/>
        </p:nvSpPr>
        <p:spPr>
          <a:xfrm>
            <a:off x="1028700" y="1486400"/>
            <a:ext cx="16230600" cy="54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49"/>
              </a:lnSpc>
              <a:spcBef>
                <a:spcPct val="0"/>
              </a:spcBef>
            </a:pP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Distribuição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lanches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depois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das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exibições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099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cada</a:t>
            </a:r>
            <a:r>
              <a:rPr lang="en-US" sz="3099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bairro</a:t>
            </a: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D05C93A3-7F42-B72A-4211-5A316BEE1B82}"/>
              </a:ext>
            </a:extLst>
          </p:cNvPr>
          <p:cNvSpPr/>
          <p:nvPr/>
        </p:nvSpPr>
        <p:spPr>
          <a:xfrm>
            <a:off x="5797761" y="9234488"/>
            <a:ext cx="12490239" cy="0"/>
          </a:xfrm>
          <a:prstGeom prst="line">
            <a:avLst/>
          </a:prstGeom>
          <a:ln w="85725" cap="flat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D4773F-3D45-18A1-0238-135DB04B1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55706"/>
            <a:ext cx="5190096" cy="68961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4806909-D03C-1987-FD87-4052FC73E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355706"/>
            <a:ext cx="5057359" cy="672213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02CC768-B968-81CE-5C97-6BD8863CF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263" y="3276558"/>
            <a:ext cx="6545499" cy="415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207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3587" y="3983289"/>
            <a:ext cx="12760826" cy="63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0"/>
              </a:lnSpc>
            </a:pPr>
            <a:r>
              <a:rPr lang="en-US" sz="4482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Contato: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63587" y="4753594"/>
            <a:ext cx="12760826" cy="1071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34"/>
              </a:lnSpc>
            </a:pPr>
            <a:r>
              <a:rPr lang="en-US" sz="3361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@f.antonio458.</a:t>
            </a:r>
          </a:p>
          <a:p>
            <a:pPr marL="0" lvl="0" indent="0" algn="ctr">
              <a:lnSpc>
                <a:spcPts val="4571"/>
              </a:lnSpc>
            </a:pPr>
            <a:r>
              <a:rPr lang="en-US" sz="3361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(88) 9.9205-4491</a:t>
            </a:r>
          </a:p>
        </p:txBody>
      </p:sp>
      <p:sp>
        <p:nvSpPr>
          <p:cNvPr id="4" name="AutoShape 4"/>
          <p:cNvSpPr/>
          <p:nvPr/>
        </p:nvSpPr>
        <p:spPr>
          <a:xfrm flipH="1">
            <a:off x="1333796" y="1442148"/>
            <a:ext cx="15925453" cy="19050"/>
          </a:xfrm>
          <a:prstGeom prst="line">
            <a:avLst/>
          </a:prstGeom>
          <a:ln w="85725" cap="flat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 flipV="1">
            <a:off x="829018" y="1028700"/>
            <a:ext cx="3122574" cy="1175223"/>
          </a:xfrm>
          <a:custGeom>
            <a:avLst/>
            <a:gdLst/>
            <a:ahLst/>
            <a:cxnLst/>
            <a:rect l="l" t="t" r="r" b="b"/>
            <a:pathLst>
              <a:path w="3122574" h="1175223">
                <a:moveTo>
                  <a:pt x="0" y="1175223"/>
                </a:moveTo>
                <a:lnTo>
                  <a:pt x="3122574" y="1175223"/>
                </a:lnTo>
                <a:lnTo>
                  <a:pt x="3122574" y="0"/>
                </a:lnTo>
                <a:lnTo>
                  <a:pt x="0" y="0"/>
                </a:lnTo>
                <a:lnTo>
                  <a:pt x="0" y="117522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 flipV="1">
            <a:off x="1028751" y="8825802"/>
            <a:ext cx="15925453" cy="19050"/>
          </a:xfrm>
          <a:prstGeom prst="line">
            <a:avLst/>
          </a:prstGeom>
          <a:ln w="85725" cap="flat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 rot="-10800000" flipV="1">
            <a:off x="14336408" y="8083077"/>
            <a:ext cx="3122574" cy="1175223"/>
          </a:xfrm>
          <a:custGeom>
            <a:avLst/>
            <a:gdLst/>
            <a:ahLst/>
            <a:cxnLst/>
            <a:rect l="l" t="t" r="r" b="b"/>
            <a:pathLst>
              <a:path w="3122574" h="1175223">
                <a:moveTo>
                  <a:pt x="0" y="1175223"/>
                </a:moveTo>
                <a:lnTo>
                  <a:pt x="3122574" y="1175223"/>
                </a:lnTo>
                <a:lnTo>
                  <a:pt x="3122574" y="0"/>
                </a:lnTo>
                <a:lnTo>
                  <a:pt x="0" y="0"/>
                </a:lnTo>
                <a:lnTo>
                  <a:pt x="0" y="117522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 rot="-10800000">
            <a:off x="685800" y="1409700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5399866">
            <a:off x="-50641" y="21461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685800" y="4762500"/>
            <a:ext cx="5981788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Circulando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distritos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município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conscientizando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moradores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nossos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problemas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sociais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culturais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ambientias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(Distrito de Santana)</a:t>
            </a:r>
            <a:endParaRPr lang="en-US" sz="32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85800" y="1717546"/>
            <a:ext cx="6418083" cy="2508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DE MÚSICAS AUTORAIS AMBIENTAIS</a:t>
            </a:r>
          </a:p>
          <a:p>
            <a:pPr algn="ctr">
              <a:lnSpc>
                <a:spcPts val="6840"/>
              </a:lnSpc>
            </a:pPr>
            <a:r>
              <a:rPr lang="en-US" sz="3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 DISTRITOS (2006)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FB520C4-55BB-AF31-6D2E-D3553A9FA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972" y="1409699"/>
            <a:ext cx="10744997" cy="74676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8EA732-BE43-B666-4EAC-80417CEFA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41502B22-3164-5E6D-2B66-1FC8B783D2E8}"/>
              </a:ext>
            </a:extLst>
          </p:cNvPr>
          <p:cNvSpPr/>
          <p:nvPr/>
        </p:nvSpPr>
        <p:spPr>
          <a:xfrm rot="-10800000">
            <a:off x="685800" y="1409700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BF5F0A34-2189-57C3-8FCF-AC6287E059B9}"/>
              </a:ext>
            </a:extLst>
          </p:cNvPr>
          <p:cNvSpPr/>
          <p:nvPr/>
        </p:nvSpPr>
        <p:spPr>
          <a:xfrm rot="5399866">
            <a:off x="-50641" y="21461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09592F4-C08F-6643-E651-9E27897BA57A}"/>
              </a:ext>
            </a:extLst>
          </p:cNvPr>
          <p:cNvSpPr txBox="1"/>
          <p:nvPr/>
        </p:nvSpPr>
        <p:spPr>
          <a:xfrm>
            <a:off x="685800" y="4762500"/>
            <a:ext cx="5981788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Circulando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distritos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município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conscientizando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moradores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nossos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problemas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sociais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culturais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ambientias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(Distrito de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Tucuns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E3C47D0-80C1-1097-2C33-E381EBB237B6}"/>
              </a:ext>
            </a:extLst>
          </p:cNvPr>
          <p:cNvSpPr txBox="1"/>
          <p:nvPr/>
        </p:nvSpPr>
        <p:spPr>
          <a:xfrm>
            <a:off x="685800" y="1717546"/>
            <a:ext cx="6418083" cy="2508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DE MÚSICAS AUTORAIS AMBIENTAIS</a:t>
            </a:r>
          </a:p>
          <a:p>
            <a:pPr algn="ctr">
              <a:lnSpc>
                <a:spcPts val="6840"/>
              </a:lnSpc>
            </a:pPr>
            <a:r>
              <a:rPr lang="en-US" sz="3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 DISTRITOS (2006)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022F91C-F79D-4DF5-1D6B-BE85ED7DB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080" y="1409698"/>
            <a:ext cx="10914186" cy="838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29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6DD13A-3F18-77B0-7DB4-89F91102F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9C5D41CF-D958-43BA-30E1-E20B5B109F6D}"/>
              </a:ext>
            </a:extLst>
          </p:cNvPr>
          <p:cNvSpPr/>
          <p:nvPr/>
        </p:nvSpPr>
        <p:spPr>
          <a:xfrm rot="-10800000">
            <a:off x="685800" y="1409700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6DC9C5F9-B40A-6F44-82AB-25B88D91181A}"/>
              </a:ext>
            </a:extLst>
          </p:cNvPr>
          <p:cNvSpPr/>
          <p:nvPr/>
        </p:nvSpPr>
        <p:spPr>
          <a:xfrm rot="5399866">
            <a:off x="-50641" y="21461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B65E758-EBBE-0E82-F5D3-C4FB699F36D8}"/>
              </a:ext>
            </a:extLst>
          </p:cNvPr>
          <p:cNvSpPr txBox="1"/>
          <p:nvPr/>
        </p:nvSpPr>
        <p:spPr>
          <a:xfrm>
            <a:off x="685800" y="4762500"/>
            <a:ext cx="5981788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Circulando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distritos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município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conscientizando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moradores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dos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nossos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problemas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sociais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culturais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ambientias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</a:t>
            </a:r>
          </a:p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(Distrito de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Ibiapaba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)</a:t>
            </a:r>
            <a:endParaRPr lang="en-US" sz="32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06CC6E2-6EDB-476A-C523-460E12DBC73B}"/>
              </a:ext>
            </a:extLst>
          </p:cNvPr>
          <p:cNvSpPr txBox="1"/>
          <p:nvPr/>
        </p:nvSpPr>
        <p:spPr>
          <a:xfrm>
            <a:off x="685800" y="1717546"/>
            <a:ext cx="6418083" cy="2508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DE MÚSICAS AUTORAIS AMBIENTAIS</a:t>
            </a:r>
          </a:p>
          <a:p>
            <a:pPr algn="ctr">
              <a:lnSpc>
                <a:spcPts val="6840"/>
              </a:lnSpc>
            </a:pPr>
            <a:r>
              <a:rPr lang="en-US" sz="3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NOS DISTRITOS (2006)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619B6A1-8D7B-825C-1755-98B5D12CF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080" y="1241835"/>
            <a:ext cx="10911352" cy="816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66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820906-89A5-983E-B944-569FA1C54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9C4313C4-FCDA-CDF5-0F25-3D9A1C1230E7}"/>
              </a:ext>
            </a:extLst>
          </p:cNvPr>
          <p:cNvSpPr/>
          <p:nvPr/>
        </p:nvSpPr>
        <p:spPr>
          <a:xfrm rot="-10800000">
            <a:off x="685800" y="1409700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3CB1A662-EDEF-0999-BA26-47A77FC50187}"/>
              </a:ext>
            </a:extLst>
          </p:cNvPr>
          <p:cNvSpPr/>
          <p:nvPr/>
        </p:nvSpPr>
        <p:spPr>
          <a:xfrm rot="5399866">
            <a:off x="-50641" y="2146170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ED12AAA-E890-5B76-D11F-94FA7E6634F0}"/>
              </a:ext>
            </a:extLst>
          </p:cNvPr>
          <p:cNvSpPr txBox="1"/>
          <p:nvPr/>
        </p:nvSpPr>
        <p:spPr>
          <a:xfrm>
            <a:off x="685800" y="4762500"/>
            <a:ext cx="5981788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Dando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oportunidade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jovens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talentosos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linguagem musical,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realizado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abril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de 2008.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2125DC0-6ED0-327A-547D-286D9B6883B8}"/>
              </a:ext>
            </a:extLst>
          </p:cNvPr>
          <p:cNvSpPr txBox="1"/>
          <p:nvPr/>
        </p:nvSpPr>
        <p:spPr>
          <a:xfrm>
            <a:off x="249504" y="1717546"/>
            <a:ext cx="6854379" cy="1661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DOMINGO </a:t>
            </a:r>
          </a:p>
          <a:p>
            <a:pPr algn="ctr">
              <a:lnSpc>
                <a:spcPts val="6840"/>
              </a:lnSpc>
            </a:pPr>
            <a:r>
              <a:rPr lang="en-US" sz="36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NA PRAÇA (2008)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B828069-0CEF-3326-36FB-B50F795C1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895" y="27214"/>
            <a:ext cx="11270219" cy="1025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28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467A41-C110-5364-FDEA-E9B17825B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D28AAEEB-E91D-ABA3-98D0-1575FE613B17}"/>
              </a:ext>
            </a:extLst>
          </p:cNvPr>
          <p:cNvSpPr/>
          <p:nvPr/>
        </p:nvSpPr>
        <p:spPr>
          <a:xfrm rot="-10800000">
            <a:off x="255905" y="641635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1F5A88E4-F88A-7CFF-9CC8-3FC21CCA57CC}"/>
              </a:ext>
            </a:extLst>
          </p:cNvPr>
          <p:cNvSpPr/>
          <p:nvPr/>
        </p:nvSpPr>
        <p:spPr>
          <a:xfrm rot="5399866">
            <a:off x="-480536" y="1378104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363827A-0AB3-0F12-911F-CAECACB1CEB3}"/>
              </a:ext>
            </a:extLst>
          </p:cNvPr>
          <p:cNvSpPr txBox="1"/>
          <p:nvPr/>
        </p:nvSpPr>
        <p:spPr>
          <a:xfrm>
            <a:off x="593488" y="3886648"/>
            <a:ext cx="5981788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Apresentação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praça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da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matriz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no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anfiteatro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 </a:t>
            </a: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endParaRPr lang="en-US" sz="36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Artistas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linguagem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teatral</a:t>
            </a:r>
            <a:endParaRPr lang="en-US" sz="3600" dirty="0">
              <a:solidFill>
                <a:srgbClr val="F2EBD7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4A2579E-A62C-C485-9A95-653900AC50C5}"/>
              </a:ext>
            </a:extLst>
          </p:cNvPr>
          <p:cNvSpPr txBox="1"/>
          <p:nvPr/>
        </p:nvSpPr>
        <p:spPr>
          <a:xfrm>
            <a:off x="255905" y="1112584"/>
            <a:ext cx="6854379" cy="1661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DOMINGO NA PRAÇA (2008)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956707B-B5BB-D696-1A38-5F57C8A79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8" y="0"/>
            <a:ext cx="1135742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1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63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56B402-D7A0-72CC-6612-B1E9E56AF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98EF057-3E25-170B-F901-6BDB792D5D0A}"/>
              </a:ext>
            </a:extLst>
          </p:cNvPr>
          <p:cNvSpPr/>
          <p:nvPr/>
        </p:nvSpPr>
        <p:spPr>
          <a:xfrm rot="-10800000">
            <a:off x="266728" y="1017179"/>
            <a:ext cx="1763453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37E9E448-4EF0-447D-370F-023279025D7D}"/>
              </a:ext>
            </a:extLst>
          </p:cNvPr>
          <p:cNvSpPr/>
          <p:nvPr/>
        </p:nvSpPr>
        <p:spPr>
          <a:xfrm rot="5399866">
            <a:off x="-469713" y="1794851"/>
            <a:ext cx="1472940" cy="0"/>
          </a:xfrm>
          <a:prstGeom prst="line">
            <a:avLst/>
          </a:prstGeom>
          <a:ln w="95250" cap="rnd">
            <a:solidFill>
              <a:srgbClr val="FFC74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B7B4582-2FA4-7E5C-02A7-0053828D39A2}"/>
              </a:ext>
            </a:extLst>
          </p:cNvPr>
          <p:cNvSpPr txBox="1"/>
          <p:nvPr/>
        </p:nvSpPr>
        <p:spPr>
          <a:xfrm>
            <a:off x="598900" y="4533900"/>
            <a:ext cx="5981788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4200"/>
              </a:lnSpc>
              <a:spcBef>
                <a:spcPct val="0"/>
              </a:spcBef>
            </a:pP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Show de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talentos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em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todas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modalidade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artistica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,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aprensentação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na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liguagem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600" dirty="0" err="1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circo</a:t>
            </a:r>
            <a:r>
              <a:rPr lang="en-US" sz="3600" dirty="0">
                <a:solidFill>
                  <a:srgbClr val="F2EBD7"/>
                </a:solidFill>
                <a:latin typeface="Clear Sans"/>
                <a:ea typeface="Clear Sans"/>
                <a:cs typeface="Clear Sans"/>
                <a:sym typeface="Clear Sans"/>
              </a:rPr>
              <a:t>.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FE52BF6-E3D8-BBDD-953F-A06A87A4A37C}"/>
              </a:ext>
            </a:extLst>
          </p:cNvPr>
          <p:cNvSpPr txBox="1"/>
          <p:nvPr/>
        </p:nvSpPr>
        <p:spPr>
          <a:xfrm>
            <a:off x="266729" y="1333500"/>
            <a:ext cx="6854379" cy="1661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0"/>
              </a:lnSpc>
            </a:pPr>
            <a:r>
              <a:rPr lang="en-US" sz="4400" spc="330" dirty="0">
                <a:solidFill>
                  <a:srgbClr val="F2EBD7"/>
                </a:solidFill>
                <a:latin typeface="Lexend Deca"/>
                <a:ea typeface="Lexend Deca"/>
                <a:cs typeface="Lexend Deca"/>
                <a:sym typeface="Lexend Deca"/>
              </a:rPr>
              <a:t>PROJETO DOMINGO NA PRAÇA (2008)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44D57AD-9C5F-7A5F-964E-C6E27A25F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78" y="45767"/>
            <a:ext cx="11357421" cy="1024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23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957</Words>
  <Application>Microsoft Office PowerPoint</Application>
  <PresentationFormat>Personalizar</PresentationFormat>
  <Paragraphs>124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9" baseType="lpstr">
      <vt:lpstr>Calibri</vt:lpstr>
      <vt:lpstr>Clear Sans</vt:lpstr>
      <vt:lpstr>Lexend Deca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de Slides Corporativo Preto e Amarelo</dc:title>
  <dc:creator>Mazim</dc:creator>
  <cp:lastModifiedBy>francisco antonio feitosa f.antonio</cp:lastModifiedBy>
  <cp:revision>97</cp:revision>
  <dcterms:created xsi:type="dcterms:W3CDTF">2006-08-16T00:00:00Z</dcterms:created>
  <dcterms:modified xsi:type="dcterms:W3CDTF">2024-11-26T01:10:11Z</dcterms:modified>
  <dc:identifier>DAGWjJEJkOk</dc:identifier>
</cp:coreProperties>
</file>