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59.jpg" ContentType="image/jpeg"/>
  <Override PartName="/ppt/media/image6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290" r:id="rId30"/>
    <p:sldId id="286" r:id="rId31"/>
    <p:sldId id="287" r:id="rId32"/>
    <p:sldId id="288" r:id="rId33"/>
    <p:sldId id="289" r:id="rId34"/>
    <p:sldId id="291" r:id="rId35"/>
    <p:sldId id="296" r:id="rId36"/>
    <p:sldId id="292" r:id="rId37"/>
    <p:sldId id="293" r:id="rId38"/>
    <p:sldId id="294" r:id="rId39"/>
    <p:sldId id="297" r:id="rId40"/>
    <p:sldId id="283" r:id="rId41"/>
    <p:sldId id="284" r:id="rId42"/>
    <p:sldId id="298" r:id="rId4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144170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5678" y="778255"/>
            <a:ext cx="7395464" cy="1183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540" y="2127631"/>
            <a:ext cx="6341745" cy="3414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7BJIq0xDNA" TargetMode="External"/><Relationship Id="rId13" Type="http://schemas.openxmlformats.org/officeDocument/2006/relationships/hyperlink" Target="https://agazetadoamapa.com.br/coluna/1210/um-amor-em-quarentena-youtube" TargetMode="External"/><Relationship Id="rId18" Type="http://schemas.openxmlformats.org/officeDocument/2006/relationships/hyperlink" Target="https://www.instagram.com/aserju.ofc/reel/DSqhKyskY2x/" TargetMode="External"/><Relationship Id="rId3" Type="http://schemas.openxmlformats.org/officeDocument/2006/relationships/hyperlink" Target="https://www.opovo.com.br/vidaearte/2021/05/14/filme-cearense-aborda-a-historia-de-um-casamento-matuto-durante-a-pandemia.html" TargetMode="External"/><Relationship Id="rId7" Type="http://schemas.openxmlformats.org/officeDocument/2006/relationships/hyperlink" Target="https://youtu.be/iF749pzwzq0?si=VwlbfplYFCRCKN0N" TargetMode="External"/><Relationship Id="rId12" Type="http://schemas.openxmlformats.org/officeDocument/2006/relationships/hyperlink" Target="https://entreterse.com.br/filmes/um-amor-em-quarentena-filmes-para-entrar-no-clima-de-festa-junina/" TargetMode="External"/><Relationship Id="rId17" Type="http://schemas.openxmlformats.org/officeDocument/2006/relationships/hyperlink" Target="https://www.youtube.com/watch?v=htZV0IzpcFY&amp;pp=ygUvcG9yIHVtYSBlc2NvbGEgYW50aXJyYWNpc3RhIHByb21vdmVuZG8gZGlhbG9nb3M%3D" TargetMode="External"/><Relationship Id="rId2" Type="http://schemas.openxmlformats.org/officeDocument/2006/relationships/hyperlink" Target="https://youtu.be/c4VmEq00cOs?si=p421k9-Z_7WOj7bD" TargetMode="External"/><Relationship Id="rId16" Type="http://schemas.openxmlformats.org/officeDocument/2006/relationships/hyperlink" Target="https://www.youtube.com/results?search_query=expurgo+da+culp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live/xvfT-jdIY7E?si=FzivWFCfWfHos3s8" TargetMode="External"/><Relationship Id="rId11" Type="http://schemas.openxmlformats.org/officeDocument/2006/relationships/hyperlink" Target="https://mapacultural.secult.ce.gov.br/agente/53152/" TargetMode="External"/><Relationship Id="rId5" Type="http://schemas.openxmlformats.org/officeDocument/2006/relationships/hyperlink" Target="https://youtu.be/e6uk6AUTaTs?si=JFFxwpP6Tv4UN7jf" TargetMode="External"/><Relationship Id="rId15" Type="http://schemas.openxmlformats.org/officeDocument/2006/relationships/hyperlink" Target="https://photos.google.com/share/AF1QipODd6qOvCy1G2MX3u5Sag3I9xYFraGhZE8GuMnw2WavCCticcl6WsF2g3W8gVjbNg?pli=1&amp;key=bGhaRW14VFc0UDNsRmVTbXcyQy1kUy1LSnppcndn" TargetMode="External"/><Relationship Id="rId10" Type="http://schemas.openxmlformats.org/officeDocument/2006/relationships/hyperlink" Target="https://instagram.com/sertaojunino.oficial?igshid=NzZlODBkYWE4Ng==" TargetMode="External"/><Relationship Id="rId4" Type="http://schemas.openxmlformats.org/officeDocument/2006/relationships/hyperlink" Target="https://diariodonordeste.verdesmares.com.br/verso/filme-cearense-resgata-tradicao-do-humor-nordestino-e-ganha-premios-em-festival-nacional-de-cinema-1.3081991" TargetMode="External"/><Relationship Id="rId9" Type="http://schemas.openxmlformats.org/officeDocument/2006/relationships/hyperlink" Target="https://www.recantodasletras.com.br/autor.php?id=206823" TargetMode="External"/><Relationship Id="rId14" Type="http://schemas.openxmlformats.org/officeDocument/2006/relationships/hyperlink" Target="https://fb.watch/oDi4QehTi4/?mibextid=Nif5oz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14417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375403"/>
            <a:ext cx="12191999" cy="2482595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450594" y="2863418"/>
            <a:ext cx="743839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>
                <a:latin typeface="Arial Black"/>
                <a:cs typeface="Arial Black"/>
              </a:rPr>
              <a:t>PORTFÓLIO</a:t>
            </a:r>
            <a:r>
              <a:rPr sz="4400" spc="-100">
                <a:latin typeface="Arial Black"/>
                <a:cs typeface="Arial Black"/>
              </a:rPr>
              <a:t> </a:t>
            </a:r>
            <a:r>
              <a:rPr sz="4400" spc="-10" dirty="0">
                <a:latin typeface="Arial Black"/>
                <a:cs typeface="Arial Black"/>
              </a:rPr>
              <a:t>ARTÍSTICO</a:t>
            </a:r>
            <a:endParaRPr sz="44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50594" y="3534562"/>
            <a:ext cx="4583430" cy="74168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900" dirty="0">
                <a:solidFill>
                  <a:srgbClr val="FFFFFF"/>
                </a:solidFill>
                <a:latin typeface="Verdana"/>
                <a:cs typeface="Verdana"/>
              </a:rPr>
              <a:t>JONH</a:t>
            </a:r>
            <a:r>
              <a:rPr sz="19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Verdana"/>
                <a:cs typeface="Verdana"/>
              </a:rPr>
              <a:t>DARLY</a:t>
            </a:r>
            <a:endParaRPr sz="1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900" spc="-105" dirty="0">
                <a:solidFill>
                  <a:srgbClr val="FFFFFF"/>
                </a:solidFill>
                <a:latin typeface="Verdana"/>
                <a:cs typeface="Verdana"/>
              </a:rPr>
              <a:t>(Roteirista,</a:t>
            </a:r>
            <a:r>
              <a:rPr sz="19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65" dirty="0">
                <a:solidFill>
                  <a:srgbClr val="FFFFFF"/>
                </a:solidFill>
                <a:latin typeface="Verdana"/>
                <a:cs typeface="Verdana"/>
              </a:rPr>
              <a:t>ator,</a:t>
            </a:r>
            <a:r>
              <a:rPr sz="19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Verdana"/>
                <a:cs typeface="Verdana"/>
              </a:rPr>
              <a:t>pesquisador,</a:t>
            </a:r>
            <a:r>
              <a:rPr sz="19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produtor)</a:t>
            </a:r>
            <a:endParaRPr sz="1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98264" y="2286000"/>
            <a:ext cx="4136136" cy="3931919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8F9462B2-93F9-62EE-BA37-5A4FDABE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678" y="778255"/>
            <a:ext cx="7395464" cy="369332"/>
          </a:xfrm>
        </p:spPr>
        <p:txBody>
          <a:bodyPr/>
          <a:lstStyle/>
          <a:p>
            <a:r>
              <a:rPr lang="pt-BR" dirty="0"/>
              <a:t>UMA NOITE NO CIRCO (2013)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D732C-4CFB-B92B-5DC7-CE4FC0FB9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678" y="778255"/>
            <a:ext cx="7395464" cy="369332"/>
          </a:xfrm>
        </p:spPr>
        <p:txBody>
          <a:bodyPr/>
          <a:lstStyle/>
          <a:p>
            <a:r>
              <a:rPr lang="pt-BR" dirty="0"/>
              <a:t>CERIMONIAL FLICTS (2022)</a:t>
            </a:r>
          </a:p>
        </p:txBody>
      </p:sp>
      <p:pic>
        <p:nvPicPr>
          <p:cNvPr id="6" name="Imagem 5" descr="Grupo de pessoas posando para foto&#10;&#10;O conteúdo gerado por IA pode estar incorreto.">
            <a:extLst>
              <a:ext uri="{FF2B5EF4-FFF2-40B4-BE49-F238E27FC236}">
                <a16:creationId xmlns:a16="http://schemas.microsoft.com/office/drawing/2014/main" id="{69B6A3A7-CF4A-089B-1A63-3F22377B5F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0"/>
            <a:ext cx="5260480" cy="3505617"/>
          </a:xfrm>
          <a:prstGeom prst="rect">
            <a:avLst/>
          </a:prstGeom>
        </p:spPr>
      </p:pic>
      <p:pic>
        <p:nvPicPr>
          <p:cNvPr id="8" name="Imagem 7" descr="Pessoas posando para fotografia&#10;&#10;O conteúdo gerado por IA pode estar incorreto.">
            <a:extLst>
              <a:ext uri="{FF2B5EF4-FFF2-40B4-BE49-F238E27FC236}">
                <a16:creationId xmlns:a16="http://schemas.microsoft.com/office/drawing/2014/main" id="{D71B6493-0D74-BA52-959D-386E177E6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66" y="2286000"/>
            <a:ext cx="5565976" cy="370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59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75403"/>
            <a:ext cx="12191999" cy="248259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764540" y="1865122"/>
            <a:ext cx="87833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40" dirty="0"/>
              <a:t>QUADRILHA</a:t>
            </a:r>
            <a:r>
              <a:rPr sz="3200" spc="-254" dirty="0"/>
              <a:t> </a:t>
            </a:r>
            <a:r>
              <a:rPr sz="3200" spc="-250" dirty="0"/>
              <a:t>SERTÃO</a:t>
            </a:r>
            <a:r>
              <a:rPr sz="3200" spc="-225" dirty="0"/>
              <a:t> </a:t>
            </a:r>
            <a:r>
              <a:rPr sz="3200" spc="-110" dirty="0"/>
              <a:t>JUNINO</a:t>
            </a:r>
            <a:r>
              <a:rPr sz="3200" spc="-235" dirty="0"/>
              <a:t> </a:t>
            </a:r>
            <a:r>
              <a:rPr sz="3200" spc="-210" dirty="0"/>
              <a:t>DE </a:t>
            </a:r>
            <a:r>
              <a:rPr sz="3200" spc="-10" dirty="0"/>
              <a:t>UIRAPONGA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1103477" y="3622294"/>
            <a:ext cx="99752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0" dirty="0">
                <a:solidFill>
                  <a:srgbClr val="FFFFFF"/>
                </a:solidFill>
                <a:latin typeface="Verdana"/>
                <a:cs typeface="Verdana"/>
              </a:rPr>
              <a:t>Comecei</a:t>
            </a:r>
            <a:r>
              <a:rPr sz="1400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minha</a:t>
            </a:r>
            <a:r>
              <a:rPr sz="1400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2022,</a:t>
            </a:r>
            <a:r>
              <a:rPr sz="1400" spc="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Verdana"/>
                <a:cs typeface="Verdana"/>
              </a:rPr>
              <a:t>ultimo</a:t>
            </a:r>
            <a:r>
              <a:rPr sz="1400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Verdana"/>
                <a:cs typeface="Verdana"/>
              </a:rPr>
              <a:t>ano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em</a:t>
            </a:r>
            <a:r>
              <a:rPr sz="1400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1400" spc="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grupo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esteve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em</a:t>
            </a:r>
            <a:r>
              <a:rPr sz="1400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turnê,</a:t>
            </a:r>
            <a:r>
              <a:rPr sz="1400" spc="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com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espetáculo</a:t>
            </a:r>
            <a:r>
              <a:rPr sz="1400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Verdana"/>
                <a:cs typeface="Verdana"/>
              </a:rPr>
              <a:t>“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Casa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1400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fome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3477" y="3771646"/>
            <a:ext cx="99726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Mora”.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Verdana"/>
                <a:cs typeface="Verdana"/>
              </a:rPr>
              <a:t>trajetória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mundo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junino,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 em</a:t>
            </a:r>
            <a:r>
              <a:rPr sz="14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FFFFF"/>
                </a:solidFill>
                <a:latin typeface="Verdana"/>
                <a:cs typeface="Verdana"/>
              </a:rPr>
              <a:t>2005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quando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fiz</a:t>
            </a:r>
            <a:r>
              <a:rPr sz="14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parte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14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quadrilha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Arraiá</a:t>
            </a:r>
            <a:r>
              <a:rPr sz="14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mirim</a:t>
            </a:r>
            <a:r>
              <a:rPr sz="14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Verdana"/>
                <a:cs typeface="Verdana"/>
              </a:rPr>
              <a:t>cumpade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Galvão, 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3477" y="3920997"/>
            <a:ext cx="99739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escola</a:t>
            </a: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Francisco</a:t>
            </a:r>
            <a:r>
              <a:rPr sz="14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Galvão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Oliveira,</a:t>
            </a:r>
            <a:r>
              <a:rPr sz="14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em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2006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ingressei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 na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quadrilha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adulta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(Sertão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Verdana"/>
                <a:cs typeface="Verdana"/>
              </a:rPr>
              <a:t>Junino)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onde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cresci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dançando,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3477" y="4070350"/>
            <a:ext cx="99733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atuando 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produzindo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nossos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espetáculos,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Verdana"/>
                <a:cs typeface="Verdana"/>
              </a:rPr>
              <a:t>ano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2012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oficialmente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 me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Verdana"/>
                <a:cs typeface="Verdana"/>
              </a:rPr>
              <a:t>tornei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“casamenteiro” 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grupo,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3477" y="4219702"/>
            <a:ext cx="99764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roteirista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 dos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casamentos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juninos,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assinei</a:t>
            </a:r>
            <a:r>
              <a:rPr sz="14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2012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até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FFFFF"/>
                </a:solidFill>
                <a:latin typeface="Verdana"/>
                <a:cs typeface="Verdana"/>
              </a:rPr>
              <a:t>2022,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ultimo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ano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grupo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esteve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apresentando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nas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3477" y="4369053"/>
            <a:ext cx="39801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0" dirty="0">
                <a:solidFill>
                  <a:srgbClr val="FFFFFF"/>
                </a:solidFill>
                <a:latin typeface="Verdana"/>
                <a:cs typeface="Verdana"/>
              </a:rPr>
              <a:t>quadras,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tema: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Verdana"/>
                <a:cs typeface="Verdana"/>
              </a:rPr>
              <a:t>“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Verdana"/>
                <a:cs typeface="Verdana"/>
              </a:rPr>
              <a:t>casa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fome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mora”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8339" y="2183892"/>
            <a:ext cx="3617976" cy="403402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0416" y="2183892"/>
            <a:ext cx="3311652" cy="43799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3892" y="2328672"/>
            <a:ext cx="2918460" cy="38892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81800" y="3008376"/>
            <a:ext cx="4280915" cy="32095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8015" y="2515616"/>
            <a:ext cx="8121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20" dirty="0">
                <a:solidFill>
                  <a:srgbClr val="FFFFFF"/>
                </a:solidFill>
                <a:latin typeface="Verdana"/>
                <a:cs typeface="Verdana"/>
              </a:rPr>
              <a:t>2011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8219" y="2183892"/>
            <a:ext cx="3057144" cy="4034028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0123169" y="2515616"/>
            <a:ext cx="8121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20" dirty="0"/>
              <a:t>2012</a:t>
            </a:r>
            <a:endParaRPr sz="28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8083" y="2183892"/>
            <a:ext cx="3025139" cy="40340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30266" y="2515616"/>
            <a:ext cx="8121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20" dirty="0">
                <a:solidFill>
                  <a:srgbClr val="FFFFFF"/>
                </a:solidFill>
                <a:latin typeface="Verdana"/>
                <a:cs typeface="Verdana"/>
              </a:rPr>
              <a:t>2014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3348" y="2183892"/>
            <a:ext cx="2453640" cy="4034028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9335261" y="2515616"/>
            <a:ext cx="8121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20" dirty="0"/>
              <a:t>2016</a:t>
            </a:r>
            <a:endParaRPr sz="28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1968" y="2183892"/>
            <a:ext cx="2453639" cy="40340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900" y="2183892"/>
            <a:ext cx="2699004" cy="403402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2200" y="3008376"/>
            <a:ext cx="5334000" cy="28224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438015" y="2515616"/>
            <a:ext cx="8121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20" dirty="0"/>
              <a:t>2022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5479" y="2174748"/>
            <a:ext cx="2273808" cy="40431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2515" y="2319527"/>
            <a:ext cx="5843016" cy="389839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1695" y="2182367"/>
            <a:ext cx="6054852" cy="40355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2193772"/>
            <a:ext cx="10665460" cy="3484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7490" marR="5080" indent="-224790" algn="just">
              <a:lnSpc>
                <a:spcPct val="150000"/>
              </a:lnSpc>
              <a:spcBef>
                <a:spcPts val="100"/>
              </a:spcBef>
              <a:buClr>
                <a:srgbClr val="FFFFFF"/>
              </a:buClr>
              <a:buFont typeface="Arial MT"/>
              <a:buChar char="•"/>
              <a:tabLst>
                <a:tab pos="241300" algn="l"/>
              </a:tabLst>
            </a:pP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Professor de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História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formado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Pela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Universidade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Estadual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do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Ceará,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na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cidade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Limoeiro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do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Norte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pela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Faculdade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Filosofia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Dom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Aureliano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Matos,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engajado 	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com</a:t>
            </a:r>
            <a:r>
              <a:rPr sz="11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1100" spc="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arte</a:t>
            </a:r>
            <a:r>
              <a:rPr sz="11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cultura</a:t>
            </a:r>
            <a:r>
              <a:rPr sz="1100" spc="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desde</a:t>
            </a:r>
            <a:r>
              <a:rPr sz="1100" spc="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os</a:t>
            </a:r>
            <a:r>
              <a:rPr sz="1100" spc="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10</a:t>
            </a:r>
            <a:r>
              <a:rPr sz="11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anos</a:t>
            </a:r>
            <a:r>
              <a:rPr sz="1100" spc="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11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idade,</a:t>
            </a:r>
            <a:r>
              <a:rPr sz="11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escrevi</a:t>
            </a:r>
            <a:r>
              <a:rPr sz="1100" spc="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meu</a:t>
            </a:r>
            <a:r>
              <a:rPr sz="1100" spc="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primeiro</a:t>
            </a:r>
            <a:r>
              <a:rPr sz="11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espetáculo</a:t>
            </a:r>
            <a:r>
              <a:rPr sz="11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aos</a:t>
            </a:r>
            <a:r>
              <a:rPr sz="1100" spc="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12</a:t>
            </a:r>
            <a:r>
              <a:rPr sz="1100" spc="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anos,</a:t>
            </a:r>
            <a:r>
              <a:rPr sz="1100" spc="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até</a:t>
            </a:r>
            <a:r>
              <a:rPr sz="1100" spc="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os</a:t>
            </a:r>
            <a:r>
              <a:rPr sz="1100" spc="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dias</a:t>
            </a:r>
            <a:r>
              <a:rPr sz="1100" spc="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11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hoje,</a:t>
            </a:r>
            <a:r>
              <a:rPr sz="1100" spc="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escrevo</a:t>
            </a:r>
            <a:r>
              <a:rPr sz="1100" spc="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esquetes</a:t>
            </a:r>
            <a:r>
              <a:rPr sz="1100" spc="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roteiros</a:t>
            </a:r>
            <a:r>
              <a:rPr sz="1100" spc="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sobre</a:t>
            </a:r>
            <a:r>
              <a:rPr sz="11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variados 	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temas,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com enfase em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casamentos</a:t>
            </a:r>
            <a:r>
              <a:rPr sz="1100" spc="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matutos</a:t>
            </a:r>
            <a:r>
              <a:rPr sz="11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para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quadrilhas</a:t>
            </a:r>
            <a:r>
              <a:rPr sz="11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juninas,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 teatro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infanto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juvenil.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Ator, quadrilheiro</a:t>
            </a:r>
            <a:r>
              <a:rPr sz="1100" spc="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produtor</a:t>
            </a:r>
            <a:r>
              <a:rPr sz="1100" spc="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cultural na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comunidade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 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Uiraponga, 	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município</a:t>
            </a:r>
            <a:r>
              <a:rPr sz="1100" spc="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1100" spc="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Morada</a:t>
            </a:r>
            <a:r>
              <a:rPr sz="1100" spc="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Nova.</a:t>
            </a:r>
            <a:r>
              <a:rPr sz="1100" spc="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faço</a:t>
            </a:r>
            <a:r>
              <a:rPr sz="1100" spc="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parte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da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diretoria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da</a:t>
            </a:r>
            <a:r>
              <a:rPr sz="1100" spc="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Quadrilha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Sertão</a:t>
            </a:r>
            <a:r>
              <a:rPr sz="1100" spc="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Junino,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do</a:t>
            </a:r>
            <a:r>
              <a:rPr sz="1100" spc="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grupo</a:t>
            </a:r>
            <a:r>
              <a:rPr sz="1100" spc="3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1100" spc="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teatro</a:t>
            </a:r>
            <a:r>
              <a:rPr sz="1100" spc="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Blefes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Meketrefes,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Escrevi</a:t>
            </a:r>
            <a:r>
              <a:rPr sz="1100" spc="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co-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escrevi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roteiros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para 	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algumas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quadrilhas.</a:t>
            </a:r>
            <a:r>
              <a:rPr sz="1100" spc="-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No</a:t>
            </a:r>
            <a:r>
              <a:rPr sz="1100" spc="-3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ano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2020,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durante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1100" spc="-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pandemia,</a:t>
            </a:r>
            <a:r>
              <a:rPr sz="1100" spc="-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roteirizei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produzi</a:t>
            </a:r>
            <a:r>
              <a:rPr sz="1100" spc="-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junto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com</a:t>
            </a:r>
            <a:r>
              <a:rPr sz="1100" spc="-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outros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artistas,</a:t>
            </a:r>
            <a:r>
              <a:rPr sz="1100" spc="-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algumas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produções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audiovisuais</a:t>
            </a:r>
            <a:r>
              <a:rPr sz="1100" spc="29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para</a:t>
            </a:r>
            <a:r>
              <a:rPr sz="1100" spc="-3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quadrilha</a:t>
            </a:r>
            <a:r>
              <a:rPr sz="1100" spc="-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Sertão 	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Junino,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"São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João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Solidário",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"Os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144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anos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1100" spc="-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Morada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Nova"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documentário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"Tomar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água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nos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dá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vida,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tomar consciência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nos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dará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água"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que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narra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história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da 	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marcha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das</a:t>
            </a:r>
            <a:r>
              <a:rPr sz="1100" spc="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águas,</a:t>
            </a:r>
            <a:r>
              <a:rPr sz="1100" spc="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manifestações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pelo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direito</a:t>
            </a:r>
            <a:r>
              <a:rPr sz="1100" spc="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à</a:t>
            </a:r>
            <a:r>
              <a:rPr sz="1100" spc="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água</a:t>
            </a:r>
            <a:r>
              <a:rPr sz="1100" spc="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na</a:t>
            </a:r>
            <a:r>
              <a:rPr sz="1100" spc="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comunidade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Uiraponga</a:t>
            </a:r>
            <a:r>
              <a:rPr sz="1100" spc="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no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ano</a:t>
            </a:r>
            <a:r>
              <a:rPr sz="1100" spc="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1100" spc="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2017,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onde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1100" spc="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comunidade</a:t>
            </a:r>
            <a:r>
              <a:rPr sz="1100" spc="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junto</a:t>
            </a:r>
            <a:r>
              <a:rPr sz="1100" spc="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aos</a:t>
            </a:r>
            <a:r>
              <a:rPr sz="1100" spc="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movimentos</a:t>
            </a:r>
            <a:r>
              <a:rPr sz="1100" spc="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sociais</a:t>
            </a:r>
            <a:r>
              <a:rPr sz="1100" spc="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do</a:t>
            </a:r>
            <a:r>
              <a:rPr sz="1100" spc="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Vale</a:t>
            </a:r>
            <a:r>
              <a:rPr sz="1100" spc="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do 	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Jaguaribe</a:t>
            </a:r>
            <a:r>
              <a:rPr sz="1100" spc="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ocuparam</a:t>
            </a:r>
            <a:r>
              <a:rPr sz="1100" spc="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as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margens</a:t>
            </a:r>
            <a:r>
              <a:rPr sz="1100" spc="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do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Eixão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das</a:t>
            </a:r>
            <a:r>
              <a:rPr sz="1100" spc="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águas.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também</a:t>
            </a:r>
            <a:r>
              <a:rPr sz="1100" spc="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produzimos</a:t>
            </a:r>
            <a:r>
              <a:rPr sz="1100" spc="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Curta-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metragem</a:t>
            </a:r>
            <a:r>
              <a:rPr sz="1100" spc="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"Um</a:t>
            </a:r>
            <a:r>
              <a:rPr sz="1100" spc="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Amor</a:t>
            </a:r>
            <a:r>
              <a:rPr sz="1100" spc="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em</a:t>
            </a:r>
            <a:r>
              <a:rPr sz="1100" spc="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Quarentena"</a:t>
            </a:r>
            <a:r>
              <a:rPr sz="1100" spc="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que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tem</a:t>
            </a:r>
            <a:r>
              <a:rPr sz="110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percorrido</a:t>
            </a:r>
            <a:r>
              <a:rPr sz="1100" spc="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por</a:t>
            </a:r>
            <a:r>
              <a:rPr sz="1100" spc="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festivais</a:t>
            </a:r>
            <a:r>
              <a:rPr sz="1100" spc="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de 	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cinema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do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Brasil,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mostrando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toda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nossa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cultura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cearense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nordestina,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exaltando,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propagando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importância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da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cultura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popular.</a:t>
            </a:r>
            <a:r>
              <a:rPr sz="1100" spc="28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Espero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que</a:t>
            </a:r>
            <a:r>
              <a:rPr sz="1100" spc="-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gostem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dos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textos, 	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são</a:t>
            </a:r>
            <a:r>
              <a:rPr sz="1100" spc="7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textos</a:t>
            </a:r>
            <a:r>
              <a:rPr sz="1100" spc="8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produzidos</a:t>
            </a:r>
            <a:r>
              <a:rPr sz="1100" spc="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em</a:t>
            </a:r>
            <a:r>
              <a:rPr sz="1100" spc="7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diversos</a:t>
            </a:r>
            <a:r>
              <a:rPr sz="1100" spc="8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momentos</a:t>
            </a:r>
            <a:r>
              <a:rPr sz="1100" spc="7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da</a:t>
            </a:r>
            <a:r>
              <a:rPr sz="1100" spc="7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minha</a:t>
            </a:r>
            <a:r>
              <a:rPr sz="1100" spc="7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vida,</a:t>
            </a:r>
            <a:r>
              <a:rPr sz="1100" spc="7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ao</a:t>
            </a:r>
            <a:r>
              <a:rPr sz="1100" spc="7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postar</a:t>
            </a:r>
            <a:r>
              <a:rPr sz="1100" spc="8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os</a:t>
            </a:r>
            <a:r>
              <a:rPr sz="1100" spc="8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textos</a:t>
            </a:r>
            <a:r>
              <a:rPr sz="1100" spc="8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decidi</a:t>
            </a:r>
            <a:r>
              <a:rPr sz="1100" spc="7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manter</a:t>
            </a:r>
            <a:r>
              <a:rPr sz="1100" spc="8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1100" spc="7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essencia</a:t>
            </a:r>
            <a:r>
              <a:rPr sz="1100" spc="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original,</a:t>
            </a:r>
            <a:r>
              <a:rPr sz="1100" spc="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mesmo</a:t>
            </a:r>
            <a:r>
              <a:rPr sz="1100" spc="7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contendo</a:t>
            </a:r>
            <a:r>
              <a:rPr sz="1100" spc="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visões</a:t>
            </a:r>
            <a:r>
              <a:rPr sz="1100" spc="7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estereotipadas</a:t>
            </a:r>
            <a:r>
              <a:rPr sz="1100" spc="7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ou 	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problemáticas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em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alguns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momentos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alguns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textos.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Tomei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essa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atitude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para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mostrar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que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com</a:t>
            </a:r>
            <a:r>
              <a:rPr sz="1100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passar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dos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anos,</a:t>
            </a:r>
            <a:r>
              <a:rPr sz="1100" spc="-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tivemos grandes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avanços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nas</a:t>
            </a:r>
            <a:r>
              <a:rPr sz="11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discussões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 sobre 	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representações,</a:t>
            </a:r>
            <a:r>
              <a:rPr sz="1100" spc="1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cultura</a:t>
            </a:r>
            <a:r>
              <a:rPr sz="1100" spc="1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1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sociedade.</a:t>
            </a:r>
            <a:r>
              <a:rPr sz="1100" spc="1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Aproveitem</a:t>
            </a:r>
            <a:r>
              <a:rPr sz="1100" spc="1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1100" spc="1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leitura.</a:t>
            </a:r>
            <a:r>
              <a:rPr sz="1100" spc="1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Vida</a:t>
            </a:r>
            <a:r>
              <a:rPr sz="1100" spc="1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longa</a:t>
            </a:r>
            <a:r>
              <a:rPr sz="1100" spc="1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ao</a:t>
            </a:r>
            <a:r>
              <a:rPr sz="1100" spc="1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teatro,</a:t>
            </a:r>
            <a:r>
              <a:rPr sz="1100" spc="1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1100" spc="1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liberdade,</a:t>
            </a:r>
            <a:r>
              <a:rPr sz="1100" spc="1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1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todo</a:t>
            </a:r>
            <a:r>
              <a:rPr sz="1100" spc="1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1100" spc="1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poder</a:t>
            </a:r>
            <a:r>
              <a:rPr sz="1100" spc="1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1100" spc="1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nos</a:t>
            </a:r>
            <a:r>
              <a:rPr sz="1100" spc="1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dar</a:t>
            </a:r>
            <a:r>
              <a:rPr sz="1100" spc="1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possibilidades</a:t>
            </a:r>
            <a:r>
              <a:rPr sz="1100" spc="1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1100" spc="1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mostrar</a:t>
            </a:r>
            <a:r>
              <a:rPr sz="1100" spc="16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100" spc="1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viver</a:t>
            </a:r>
            <a:endParaRPr sz="11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610"/>
              </a:spcBef>
            </a:pPr>
            <a:endParaRPr sz="1100">
              <a:latin typeface="Comic Sans MS"/>
              <a:cs typeface="Comic Sans MS"/>
            </a:endParaRPr>
          </a:p>
          <a:p>
            <a:pPr marL="2413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histórias</a:t>
            </a:r>
            <a:r>
              <a:rPr sz="1100" spc="-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fictícias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que</a:t>
            </a:r>
            <a:r>
              <a:rPr sz="11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nos</a:t>
            </a:r>
            <a:r>
              <a:rPr sz="11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dirty="0">
                <a:solidFill>
                  <a:srgbClr val="FFFFFF"/>
                </a:solidFill>
                <a:latin typeface="Comic Sans MS"/>
                <a:cs typeface="Comic Sans MS"/>
              </a:rPr>
              <a:t>fazem</a:t>
            </a:r>
            <a:r>
              <a:rPr sz="1100" spc="-3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omic Sans MS"/>
                <a:cs typeface="Comic Sans MS"/>
              </a:rPr>
              <a:t>refletir.</a:t>
            </a:r>
            <a:endParaRPr sz="11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9176" y="2063495"/>
            <a:ext cx="3022092" cy="4495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70519" y="2183892"/>
            <a:ext cx="2804160" cy="437540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75403"/>
            <a:ext cx="12191999" cy="248259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146930" y="1865122"/>
            <a:ext cx="26765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85" dirty="0"/>
              <a:t>AUDIOVISUAL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1103477" y="3620261"/>
            <a:ext cx="9975215" cy="180530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285"/>
              </a:spcBef>
            </a:pP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Durante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pandemia,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novas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experiencias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linguagens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também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foram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adicionadas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  essa 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trajetória,O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curta-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metragem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“Um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amor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em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quarentena”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documentário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“Tomar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água,</a:t>
            </a:r>
            <a:r>
              <a:rPr sz="1600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nos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dá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vida,</a:t>
            </a:r>
            <a:r>
              <a:rPr sz="1600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tomar</a:t>
            </a:r>
            <a:r>
              <a:rPr sz="1600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consciência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nos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dará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água”</a:t>
            </a:r>
            <a:r>
              <a:rPr sz="1600" spc="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foram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projetos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contemplados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pela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lei</a:t>
            </a:r>
            <a:r>
              <a:rPr sz="1600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Aldir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Blanc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“Um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amor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em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curta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metragem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escrevi,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atuei,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produzi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Verdana"/>
                <a:cs typeface="Verdana"/>
              </a:rPr>
              <a:t>junto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equipe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grupo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teatro,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alçou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voos</a:t>
            </a:r>
            <a:r>
              <a:rPr sz="1600" spc="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importantes,</a:t>
            </a:r>
            <a:r>
              <a:rPr sz="1600" spc="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ganhando</a:t>
            </a:r>
            <a:r>
              <a:rPr sz="1600" spc="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repercussão</a:t>
            </a:r>
            <a:r>
              <a:rPr sz="1600" spc="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sz="1600" spc="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região</a:t>
            </a:r>
            <a:r>
              <a:rPr sz="1600" spc="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1600" spc="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estado,</a:t>
            </a:r>
            <a:r>
              <a:rPr sz="1600" spc="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Verdana"/>
                <a:cs typeface="Verdana"/>
              </a:rPr>
              <a:t>chegando</a:t>
            </a:r>
            <a:r>
              <a:rPr sz="1600" spc="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até</a:t>
            </a:r>
            <a:r>
              <a:rPr sz="1600" spc="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ganhar</a:t>
            </a:r>
            <a:r>
              <a:rPr sz="1600" spc="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um prêmio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nível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nacional,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Festival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Nacional 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cinema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Verdana"/>
                <a:cs typeface="Verdana"/>
              </a:rPr>
              <a:t>cômico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aconteceu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Rio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Janeiro. </a:t>
            </a:r>
            <a:r>
              <a:rPr sz="16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curta-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metragem</a:t>
            </a:r>
            <a:r>
              <a:rPr sz="1600" spc="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“Um</a:t>
            </a:r>
            <a:r>
              <a:rPr sz="1600" spc="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amor</a:t>
            </a:r>
            <a:r>
              <a:rPr sz="1600" spc="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em</a:t>
            </a:r>
            <a:r>
              <a:rPr sz="1600" spc="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quarentena”</a:t>
            </a:r>
            <a:r>
              <a:rPr sz="1600" spc="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também</a:t>
            </a:r>
            <a:r>
              <a:rPr sz="1600" spc="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foi</a:t>
            </a:r>
            <a:r>
              <a:rPr sz="1600" spc="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exibido</a:t>
            </a:r>
            <a:r>
              <a:rPr sz="1600" spc="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sz="1600" spc="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tv,</a:t>
            </a:r>
            <a:r>
              <a:rPr sz="1600" spc="3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ganhou</a:t>
            </a:r>
            <a:r>
              <a:rPr sz="1600" spc="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diversas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exibições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em</a:t>
            </a:r>
            <a:r>
              <a:rPr sz="16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universidades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eventos</a:t>
            </a:r>
            <a:r>
              <a:rPr sz="16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culturais.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86000" y="778255"/>
            <a:ext cx="9145142" cy="11919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8790">
              <a:lnSpc>
                <a:spcPts val="4560"/>
              </a:lnSpc>
              <a:spcBef>
                <a:spcPts val="95"/>
              </a:spcBef>
            </a:pPr>
            <a:r>
              <a:rPr sz="4000" dirty="0"/>
              <a:t>UM</a:t>
            </a:r>
            <a:r>
              <a:rPr sz="4000" spc="-320" dirty="0"/>
              <a:t> </a:t>
            </a:r>
            <a:r>
              <a:rPr sz="4000" spc="90" dirty="0"/>
              <a:t>AMOR</a:t>
            </a:r>
            <a:r>
              <a:rPr sz="4000" spc="-315" dirty="0"/>
              <a:t> </a:t>
            </a:r>
            <a:r>
              <a:rPr sz="4000" spc="-70" dirty="0"/>
              <a:t>EM</a:t>
            </a:r>
            <a:r>
              <a:rPr sz="4000" spc="-300" dirty="0"/>
              <a:t> </a:t>
            </a:r>
            <a:r>
              <a:rPr sz="4000" spc="-130" dirty="0"/>
              <a:t>QUARENTENA</a:t>
            </a:r>
            <a:r>
              <a:rPr sz="4000" spc="-350" dirty="0"/>
              <a:t>(2020)</a:t>
            </a:r>
            <a:br>
              <a:rPr lang="pt-BR" sz="4000" spc="-350" dirty="0"/>
            </a:br>
            <a:r>
              <a:rPr lang="pt-BR" sz="4000" spc="-350" dirty="0"/>
              <a:t>Produção executiva, e roteiro</a:t>
            </a:r>
            <a:endParaRPr sz="4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5564" y="2033016"/>
            <a:ext cx="3258312" cy="43479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0440" y="2036064"/>
            <a:ext cx="3258311" cy="434492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2987039"/>
            <a:ext cx="5334000" cy="2438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2200" y="2985516"/>
            <a:ext cx="5334000" cy="244144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6624" rIns="0" bIns="0" rtlCol="0">
            <a:spAutoFit/>
          </a:bodyPr>
          <a:lstStyle/>
          <a:p>
            <a:pPr marL="34925" marR="6350" algn="r">
              <a:lnSpc>
                <a:spcPts val="2735"/>
              </a:lnSpc>
              <a:spcBef>
                <a:spcPts val="100"/>
              </a:spcBef>
            </a:pPr>
            <a:r>
              <a:rPr spc="-150" dirty="0"/>
              <a:t>MATÉRIA</a:t>
            </a:r>
            <a:r>
              <a:rPr spc="-130" dirty="0"/>
              <a:t> </a:t>
            </a:r>
            <a:r>
              <a:rPr spc="50" dirty="0"/>
              <a:t>DO</a:t>
            </a:r>
            <a:r>
              <a:rPr spc="-160" dirty="0"/>
              <a:t> </a:t>
            </a:r>
            <a:r>
              <a:rPr spc="-20" dirty="0"/>
              <a:t>JORNAL</a:t>
            </a:r>
            <a:r>
              <a:rPr spc="-150" dirty="0"/>
              <a:t> </a:t>
            </a:r>
            <a:r>
              <a:rPr spc="145" dirty="0"/>
              <a:t>“O</a:t>
            </a:r>
            <a:r>
              <a:rPr spc="-160" dirty="0"/>
              <a:t> </a:t>
            </a:r>
            <a:r>
              <a:rPr spc="75" dirty="0"/>
              <a:t>POVO”</a:t>
            </a:r>
            <a:r>
              <a:rPr spc="-155" dirty="0"/>
              <a:t> </a:t>
            </a:r>
            <a:r>
              <a:rPr spc="-200" dirty="0"/>
              <a:t>SOBRE</a:t>
            </a:r>
            <a:r>
              <a:rPr spc="-170" dirty="0"/>
              <a:t> </a:t>
            </a:r>
            <a:r>
              <a:rPr spc="185" dirty="0"/>
              <a:t>O</a:t>
            </a:r>
            <a:r>
              <a:rPr spc="-155" dirty="0"/>
              <a:t> </a:t>
            </a:r>
            <a:r>
              <a:rPr spc="-90" dirty="0"/>
              <a:t>CURTA-</a:t>
            </a:r>
          </a:p>
          <a:p>
            <a:pPr marL="34925" marR="5080" algn="r">
              <a:lnSpc>
                <a:spcPts val="2735"/>
              </a:lnSpc>
            </a:pPr>
            <a:r>
              <a:rPr spc="-10" dirty="0"/>
              <a:t>METRAGEM.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5471" y="1729739"/>
            <a:ext cx="5401055" cy="397154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1112" rIns="0" bIns="0" rtlCol="0">
            <a:spAutoFit/>
          </a:bodyPr>
          <a:lstStyle/>
          <a:p>
            <a:pPr marR="5080" algn="r">
              <a:lnSpc>
                <a:spcPts val="2735"/>
              </a:lnSpc>
              <a:spcBef>
                <a:spcPts val="100"/>
              </a:spcBef>
            </a:pPr>
            <a:r>
              <a:rPr spc="-150" dirty="0"/>
              <a:t>MATÉRIA</a:t>
            </a:r>
            <a:r>
              <a:rPr spc="-130" dirty="0"/>
              <a:t> </a:t>
            </a:r>
            <a:r>
              <a:rPr spc="-200" dirty="0"/>
              <a:t>SOBRE</a:t>
            </a:r>
            <a:r>
              <a:rPr spc="-165" dirty="0"/>
              <a:t> </a:t>
            </a:r>
            <a:r>
              <a:rPr spc="185" dirty="0"/>
              <a:t>O</a:t>
            </a:r>
            <a:r>
              <a:rPr spc="-150" dirty="0"/>
              <a:t> </a:t>
            </a:r>
            <a:r>
              <a:rPr spc="-145" dirty="0"/>
              <a:t>CURTA-</a:t>
            </a:r>
            <a:r>
              <a:rPr spc="-55" dirty="0"/>
              <a:t>METRAGEM</a:t>
            </a:r>
            <a:r>
              <a:rPr spc="-114" dirty="0"/>
              <a:t> </a:t>
            </a:r>
            <a:r>
              <a:rPr spc="70" dirty="0"/>
              <a:t>NO</a:t>
            </a:r>
            <a:r>
              <a:rPr spc="-160" dirty="0"/>
              <a:t> </a:t>
            </a:r>
            <a:r>
              <a:rPr spc="-10" dirty="0"/>
              <a:t>JORNAL</a:t>
            </a:r>
          </a:p>
          <a:p>
            <a:pPr marR="5080" algn="r">
              <a:lnSpc>
                <a:spcPts val="2735"/>
              </a:lnSpc>
            </a:pPr>
            <a:r>
              <a:rPr spc="-125" dirty="0"/>
              <a:t>“DIÁRIO</a:t>
            </a:r>
            <a:r>
              <a:rPr spc="-160" dirty="0"/>
              <a:t> </a:t>
            </a:r>
            <a:r>
              <a:rPr spc="50" dirty="0"/>
              <a:t>DO</a:t>
            </a:r>
            <a:r>
              <a:rPr spc="-165" dirty="0"/>
              <a:t> </a:t>
            </a:r>
            <a:r>
              <a:rPr spc="-55" dirty="0"/>
              <a:t>NORDESTE”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00044" y="2392679"/>
            <a:ext cx="5391911" cy="402488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616322" y="1032763"/>
            <a:ext cx="6814820" cy="71247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868805" marR="5080" indent="-1856739">
              <a:lnSpc>
                <a:spcPct val="88900"/>
              </a:lnSpc>
              <a:spcBef>
                <a:spcPts val="370"/>
              </a:spcBef>
            </a:pPr>
            <a:r>
              <a:rPr sz="2000" spc="-70" dirty="0"/>
              <a:t>DOCUMENTÁRIO:TOMAR</a:t>
            </a:r>
            <a:r>
              <a:rPr sz="2000" spc="-150" dirty="0"/>
              <a:t> </a:t>
            </a:r>
            <a:r>
              <a:rPr sz="2000" spc="55" dirty="0"/>
              <a:t>ÁGUA</a:t>
            </a:r>
            <a:r>
              <a:rPr sz="2000" spc="-110" dirty="0"/>
              <a:t> </a:t>
            </a:r>
            <a:r>
              <a:rPr sz="2000" spc="-85" dirty="0"/>
              <a:t>NOS</a:t>
            </a:r>
            <a:r>
              <a:rPr sz="2000" spc="-140" dirty="0"/>
              <a:t> </a:t>
            </a:r>
            <a:r>
              <a:rPr sz="2000" dirty="0"/>
              <a:t>DÁ</a:t>
            </a:r>
            <a:r>
              <a:rPr sz="2000" spc="-120" dirty="0"/>
              <a:t> </a:t>
            </a:r>
            <a:r>
              <a:rPr sz="2000" spc="-85" dirty="0"/>
              <a:t>VIDA</a:t>
            </a:r>
            <a:r>
              <a:rPr sz="2000" spc="-114" dirty="0"/>
              <a:t> </a:t>
            </a:r>
            <a:r>
              <a:rPr sz="2000" spc="-195" dirty="0"/>
              <a:t>E</a:t>
            </a:r>
            <a:r>
              <a:rPr sz="2000" spc="-120" dirty="0"/>
              <a:t> </a:t>
            </a:r>
            <a:r>
              <a:rPr sz="2000" spc="-10" dirty="0"/>
              <a:t>TOMAR </a:t>
            </a:r>
            <a:r>
              <a:rPr sz="2000" spc="-60" dirty="0"/>
              <a:t>CONSCIÊNCIA,</a:t>
            </a:r>
            <a:r>
              <a:rPr sz="2000" spc="-195" dirty="0"/>
              <a:t> </a:t>
            </a:r>
            <a:r>
              <a:rPr sz="2000" spc="-80" dirty="0"/>
              <a:t>NOS</a:t>
            </a:r>
            <a:r>
              <a:rPr sz="2000" spc="-145" dirty="0"/>
              <a:t> </a:t>
            </a:r>
            <a:r>
              <a:rPr sz="2000" dirty="0"/>
              <a:t>DARÁ</a:t>
            </a:r>
            <a:r>
              <a:rPr sz="2000" spc="-140" dirty="0"/>
              <a:t> </a:t>
            </a:r>
            <a:r>
              <a:rPr sz="2000" spc="55" dirty="0"/>
              <a:t>ÁGUA</a:t>
            </a:r>
            <a:r>
              <a:rPr sz="2000" spc="-130" dirty="0"/>
              <a:t> </a:t>
            </a:r>
            <a:r>
              <a:rPr sz="2000" spc="-160" dirty="0"/>
              <a:t>(2021</a:t>
            </a:r>
            <a:r>
              <a:rPr sz="2800" spc="-160" dirty="0"/>
              <a:t>)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9172" y="2007107"/>
            <a:ext cx="7645908" cy="430072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3180588"/>
            <a:ext cx="5311140" cy="298856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800" y="3174492"/>
            <a:ext cx="5105400" cy="300075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4761A-0305-E2A7-CB78-FB7EA056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228599"/>
            <a:ext cx="10745342" cy="738664"/>
          </a:xfrm>
        </p:spPr>
        <p:txBody>
          <a:bodyPr/>
          <a:lstStyle/>
          <a:p>
            <a:r>
              <a:rPr lang="pt-BR" dirty="0"/>
              <a:t>CURTA METRAGEM SERTÕES DO LIVRAMENTO (2025)</a:t>
            </a:r>
            <a:br>
              <a:rPr lang="pt-BR" dirty="0"/>
            </a:br>
            <a:r>
              <a:rPr lang="pt-BR" dirty="0"/>
              <a:t>Direção, roteiro e atuação</a:t>
            </a:r>
          </a:p>
        </p:txBody>
      </p:sp>
      <p:pic>
        <p:nvPicPr>
          <p:cNvPr id="6" name="Espaço Reservado para Conteúdo 5" descr="Mapa&#10;&#10;O conteúdo gerado por IA pode estar incorreto.">
            <a:extLst>
              <a:ext uri="{FF2B5EF4-FFF2-40B4-BE49-F238E27FC236}">
                <a16:creationId xmlns:a16="http://schemas.microsoft.com/office/drawing/2014/main" id="{2C9D7B0A-AAA5-8915-F9C1-8D473F9964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00" y="1142999"/>
            <a:ext cx="2877600" cy="4960939"/>
          </a:xfrm>
        </p:spPr>
      </p:pic>
      <p:pic>
        <p:nvPicPr>
          <p:cNvPr id="8" name="Espaço Reservado para Conteúdo 7" descr="Uma imagem contendo ao ar livre, edifício, rua, placar&#10;&#10;O conteúdo gerado por IA pode estar incorreto.">
            <a:extLst>
              <a:ext uri="{FF2B5EF4-FFF2-40B4-BE49-F238E27FC236}">
                <a16:creationId xmlns:a16="http://schemas.microsoft.com/office/drawing/2014/main" id="{A85F1580-5BEA-0790-D3D0-F2AA95B19442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349252"/>
            <a:ext cx="5303837" cy="2983408"/>
          </a:xfrm>
        </p:spPr>
      </p:pic>
    </p:spTree>
    <p:extLst>
      <p:ext uri="{BB962C8B-B14F-4D97-AF65-F5344CB8AC3E}">
        <p14:creationId xmlns:p14="http://schemas.microsoft.com/office/powerpoint/2010/main" val="1536562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C9F9C-7E99-239E-F77B-5CF2C584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Pessoas posando para foto&#10;&#10;O conteúdo gerado por IA pode estar incorreto.">
            <a:extLst>
              <a:ext uri="{FF2B5EF4-FFF2-40B4-BE49-F238E27FC236}">
                <a16:creationId xmlns:a16="http://schemas.microsoft.com/office/drawing/2014/main" id="{B47C5E70-02E6-C264-E787-8D0E600B3F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83" y="1577975"/>
            <a:ext cx="3394472" cy="4525963"/>
          </a:xfrm>
        </p:spPr>
      </p:pic>
      <p:pic>
        <p:nvPicPr>
          <p:cNvPr id="8" name="Espaço Reservado para Conteúdo 7" descr="Pessoas posando para foto&#10;&#10;O conteúdo gerado por IA pode estar incorreto.">
            <a:extLst>
              <a:ext uri="{FF2B5EF4-FFF2-40B4-BE49-F238E27FC236}">
                <a16:creationId xmlns:a16="http://schemas.microsoft.com/office/drawing/2014/main" id="{81029CDF-6CC0-2106-06B9-2744DCE392DD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45" y="1577975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75269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75403"/>
            <a:ext cx="12191999" cy="248259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385942" y="1865122"/>
            <a:ext cx="14928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25" dirty="0"/>
              <a:t>TEATRO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1103477" y="3221481"/>
            <a:ext cx="9975850" cy="158623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285"/>
              </a:spcBef>
            </a:pP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Comecei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600" spc="2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teatro</a:t>
            </a:r>
            <a:r>
              <a:rPr sz="1600" spc="2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dentro</a:t>
            </a:r>
            <a:r>
              <a:rPr sz="1600" spc="2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r>
              <a:rPr sz="16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escola</a:t>
            </a:r>
            <a:r>
              <a:rPr sz="1600" spc="2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r>
              <a:rPr sz="1600" spc="2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comunidade</a:t>
            </a:r>
            <a:r>
              <a:rPr sz="16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600" spc="2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Uiraponga,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encenando</a:t>
            </a:r>
            <a:r>
              <a:rPr sz="1600" spc="22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esquetes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em</a:t>
            </a:r>
            <a:r>
              <a:rPr sz="1600" spc="2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sala</a:t>
            </a:r>
            <a:r>
              <a:rPr sz="1600" spc="2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600" spc="2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aula.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Ainda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criança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comecei</a:t>
            </a:r>
            <a:r>
              <a:rPr sz="1600" spc="22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escrever</a:t>
            </a:r>
            <a:r>
              <a:rPr sz="1600" spc="22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roteiros,</a:t>
            </a:r>
            <a:r>
              <a:rPr sz="1600" spc="22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600" spc="2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forma</a:t>
            </a:r>
            <a:r>
              <a:rPr sz="1600" spc="2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despretensiosa,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somente</a:t>
            </a:r>
            <a:r>
              <a:rPr sz="1600" spc="22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16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ficarem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guardados</a:t>
            </a:r>
            <a:r>
              <a:rPr sz="1600" spc="22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no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meu</a:t>
            </a:r>
            <a:r>
              <a:rPr sz="1600" spc="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caderno,</a:t>
            </a:r>
            <a:r>
              <a:rPr sz="1600" spc="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posteriormente</a:t>
            </a:r>
            <a:r>
              <a:rPr sz="1600" spc="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600" spc="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ano</a:t>
            </a:r>
            <a:r>
              <a:rPr sz="1600" spc="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600" spc="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2006,</a:t>
            </a:r>
            <a:r>
              <a:rPr sz="1600" spc="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um</a:t>
            </a:r>
            <a:r>
              <a:rPr sz="1600" spc="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texto</a:t>
            </a:r>
            <a:r>
              <a:rPr sz="1600" spc="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meu</a:t>
            </a:r>
            <a:r>
              <a:rPr sz="1600" spc="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com</a:t>
            </a:r>
            <a:r>
              <a:rPr sz="1600" spc="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600" spc="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título</a:t>
            </a:r>
            <a:r>
              <a:rPr sz="1600" spc="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“Natureza</a:t>
            </a:r>
            <a:r>
              <a:rPr sz="1600" spc="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é</a:t>
            </a:r>
            <a:r>
              <a:rPr sz="1600" spc="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vida”</a:t>
            </a:r>
            <a:r>
              <a:rPr sz="1600" spc="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seria</a:t>
            </a:r>
            <a:r>
              <a:rPr sz="1600" spc="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adaptado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ser</a:t>
            </a:r>
            <a:r>
              <a:rPr sz="16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apresentado</a:t>
            </a:r>
            <a:r>
              <a:rPr sz="1600" spc="22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festival</a:t>
            </a:r>
            <a:r>
              <a:rPr sz="16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6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teatro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das</a:t>
            </a:r>
            <a:r>
              <a:rPr sz="16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escolas</a:t>
            </a:r>
            <a:r>
              <a:rPr sz="1600" spc="2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públicas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6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Morada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Nova.</a:t>
            </a:r>
            <a:r>
              <a:rPr sz="16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Nessa</a:t>
            </a:r>
            <a:r>
              <a:rPr sz="16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ocasião</a:t>
            </a:r>
            <a:r>
              <a:rPr sz="16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6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grupo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“Blefes</a:t>
            </a:r>
            <a:r>
              <a:rPr sz="16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6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Meketrefes”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6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qual</a:t>
            </a:r>
            <a:r>
              <a:rPr sz="16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faço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parte,</a:t>
            </a:r>
            <a:r>
              <a:rPr sz="16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sagrou</a:t>
            </a:r>
            <a:r>
              <a:rPr sz="16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16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vencedor</a:t>
            </a:r>
            <a:r>
              <a:rPr sz="16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em</a:t>
            </a:r>
            <a:r>
              <a:rPr sz="160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diversas</a:t>
            </a:r>
            <a:r>
              <a:rPr sz="160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categorias,</a:t>
            </a:r>
            <a:r>
              <a:rPr sz="16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incluindo</a:t>
            </a:r>
            <a:r>
              <a:rPr sz="16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melhor</a:t>
            </a:r>
            <a:r>
              <a:rPr sz="16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texto,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melhor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espetáculo,</a:t>
            </a:r>
            <a:r>
              <a:rPr sz="16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melhor</a:t>
            </a:r>
            <a:r>
              <a:rPr sz="16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produção,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eu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fui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contemplado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com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título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melhor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ator.</a:t>
            </a:r>
            <a:r>
              <a:rPr sz="16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Desde</a:t>
            </a:r>
            <a:r>
              <a:rPr sz="16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então</a:t>
            </a:r>
            <a:r>
              <a:rPr sz="16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comecei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dar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pequenas</a:t>
            </a:r>
            <a:r>
              <a:rPr sz="1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contribuições</a:t>
            </a:r>
            <a:r>
              <a:rPr sz="16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nos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textos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grupo.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Onde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fiz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diversos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espetáculos</a:t>
            </a:r>
            <a:r>
              <a:rPr sz="1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ao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longo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dos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anos.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CF3752-ACA4-C521-E748-140DF954A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Grupo de pessoas em pé&#10;&#10;O conteúdo gerado por IA pode estar incorreto.">
            <a:extLst>
              <a:ext uri="{FF2B5EF4-FFF2-40B4-BE49-F238E27FC236}">
                <a16:creationId xmlns:a16="http://schemas.microsoft.com/office/drawing/2014/main" id="{D404D2D7-AECF-8FB6-4679-8958EF7B8E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83" y="1577975"/>
            <a:ext cx="3394472" cy="4525963"/>
          </a:xfrm>
        </p:spPr>
      </p:pic>
      <p:pic>
        <p:nvPicPr>
          <p:cNvPr id="8" name="Espaço Reservado para Conteúdo 7" descr="Grupo de pessoas sentadas&#10;&#10;O conteúdo gerado por IA pode estar incorreto.">
            <a:extLst>
              <a:ext uri="{FF2B5EF4-FFF2-40B4-BE49-F238E27FC236}">
                <a16:creationId xmlns:a16="http://schemas.microsoft.com/office/drawing/2014/main" id="{C08D5A2F-CDA9-F98E-5E63-DC679FF76175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072289"/>
            <a:ext cx="5303837" cy="3537334"/>
          </a:xfrm>
        </p:spPr>
      </p:pic>
    </p:spTree>
    <p:extLst>
      <p:ext uri="{BB962C8B-B14F-4D97-AF65-F5344CB8AC3E}">
        <p14:creationId xmlns:p14="http://schemas.microsoft.com/office/powerpoint/2010/main" val="4104513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5D0312-2345-D72B-C74C-CEB8748C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678" y="533401"/>
            <a:ext cx="7395464" cy="1107996"/>
          </a:xfrm>
        </p:spPr>
        <p:txBody>
          <a:bodyPr/>
          <a:lstStyle/>
          <a:p>
            <a:r>
              <a:rPr lang="pt-BR" dirty="0"/>
              <a:t>DOCUMENTÁRIO: REMANESCENTES DE PAULA, POR DETRÁS DOS DRAMAS (2024)</a:t>
            </a:r>
            <a:br>
              <a:rPr lang="pt-BR" dirty="0"/>
            </a:br>
            <a:r>
              <a:rPr lang="pt-BR" dirty="0"/>
              <a:t>Pesquisa e produção. </a:t>
            </a:r>
          </a:p>
        </p:txBody>
      </p:sp>
      <p:pic>
        <p:nvPicPr>
          <p:cNvPr id="6" name="Espaço Reservado para Conteúdo 5" descr="Livro aberto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182211D9-1D1A-533D-1EF6-C28E30F288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64" y="1676400"/>
            <a:ext cx="3390936" cy="4525963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6F5D0AF-7463-E01A-51B9-34E8900B2ABB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6329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7B5FA6-2041-7764-D1B7-D1FE6E914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304800"/>
            <a:ext cx="7925942" cy="1107996"/>
          </a:xfrm>
        </p:spPr>
        <p:txBody>
          <a:bodyPr/>
          <a:lstStyle/>
          <a:p>
            <a:r>
              <a:rPr lang="pt-BR" dirty="0"/>
              <a:t>FASHION FILME: UM CORTEJO PARA O RENASCIMENTO; O EXPURGO DA CULPA. (2025)</a:t>
            </a:r>
            <a:br>
              <a:rPr lang="pt-BR" dirty="0"/>
            </a:br>
            <a:r>
              <a:rPr lang="pt-BR" dirty="0"/>
              <a:t>Performer e assistente de produção</a:t>
            </a:r>
          </a:p>
        </p:txBody>
      </p:sp>
      <p:pic>
        <p:nvPicPr>
          <p:cNvPr id="6" name="Espaço Reservado para Conteúdo 5" descr="Texto&#10;&#10;O conteúdo gerado por IA pode estar incorreto.">
            <a:extLst>
              <a:ext uri="{FF2B5EF4-FFF2-40B4-BE49-F238E27FC236}">
                <a16:creationId xmlns:a16="http://schemas.microsoft.com/office/drawing/2014/main" id="{21C390D0-B82B-FC77-74F8-E692C629B6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83" y="1577975"/>
            <a:ext cx="3394472" cy="4525963"/>
          </a:xfrm>
        </p:spPr>
      </p:pic>
      <p:pic>
        <p:nvPicPr>
          <p:cNvPr id="8" name="Espaço Reservado para Conteúdo 7" descr="Uma imagem contendo no interior, edifício, em pé, vestindo&#10;&#10;O conteúdo gerado por IA pode estar incorreto.">
            <a:extLst>
              <a:ext uri="{FF2B5EF4-FFF2-40B4-BE49-F238E27FC236}">
                <a16:creationId xmlns:a16="http://schemas.microsoft.com/office/drawing/2014/main" id="{ABF4E73E-47E2-B43B-7EB7-77E58A97AA4A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554" y="1577975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1768729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9587AD-4617-B7EA-AC5A-CB6AAAD34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678" y="778255"/>
            <a:ext cx="7395464" cy="738664"/>
          </a:xfrm>
        </p:spPr>
        <p:txBody>
          <a:bodyPr/>
          <a:lstStyle/>
          <a:p>
            <a:r>
              <a:rPr lang="pt-BR" dirty="0"/>
              <a:t>DIREÇÃO DE PRODUÇÃO EM EVENTOS FESTIVOS COMUNITÁRIOS.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48A457-357F-B3BD-DE91-823C7B0F3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</p:spPr>
        <p:txBody>
          <a:bodyPr/>
          <a:lstStyle/>
          <a:p>
            <a:r>
              <a:rPr lang="pt-BR" dirty="0"/>
              <a:t>São João comunitário: </a:t>
            </a:r>
          </a:p>
        </p:txBody>
      </p:sp>
      <p:pic>
        <p:nvPicPr>
          <p:cNvPr id="6" name="Espaço Reservado para Conteúdo 5" descr="Texto&#10;&#10;O conteúdo gerado por IA pode estar incorreto.">
            <a:extLst>
              <a:ext uri="{FF2B5EF4-FFF2-40B4-BE49-F238E27FC236}">
                <a16:creationId xmlns:a16="http://schemas.microsoft.com/office/drawing/2014/main" id="{4E129737-C0F7-7623-F895-8A4F7E4DB155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51037"/>
            <a:ext cx="3620770" cy="4525963"/>
          </a:xfrm>
        </p:spPr>
      </p:pic>
      <p:pic>
        <p:nvPicPr>
          <p:cNvPr id="8" name="Imagem 7" descr="Multidão de pessoas&#10;&#10;O conteúdo gerado por IA pode estar incorreto.">
            <a:extLst>
              <a:ext uri="{FF2B5EF4-FFF2-40B4-BE49-F238E27FC236}">
                <a16:creationId xmlns:a16="http://schemas.microsoft.com/office/drawing/2014/main" id="{5CDA0D7B-4BB0-EB9A-E7F9-76920E507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1778000"/>
            <a:ext cx="352425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17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C217F5-FC5E-41CE-7964-C373B0C7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Uma imagem contendo surfando, criança, em pé, jovem&#10;&#10;O conteúdo gerado por IA pode estar incorreto.">
            <a:extLst>
              <a:ext uri="{FF2B5EF4-FFF2-40B4-BE49-F238E27FC236}">
                <a16:creationId xmlns:a16="http://schemas.microsoft.com/office/drawing/2014/main" id="{7121A426-1A62-5286-0B99-3F29B65A67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2934246" cy="5216438"/>
          </a:xfrm>
        </p:spPr>
      </p:pic>
      <p:pic>
        <p:nvPicPr>
          <p:cNvPr id="8" name="Espaço Reservado para Conteúdo 7" descr="Uma imagem contendo pessoa, comida, mesa, grande&#10;&#10;O conteúdo gerado por IA pode estar incorreto.">
            <a:extLst>
              <a:ext uri="{FF2B5EF4-FFF2-40B4-BE49-F238E27FC236}">
                <a16:creationId xmlns:a16="http://schemas.microsoft.com/office/drawing/2014/main" id="{953184EC-8ACA-D420-6524-B66D3AB564FB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03437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470800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DC767-BA08-AD3B-091A-DF52EE54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Espaço Reservado para Conteúdo 5" descr="Texto&#10;&#10;O conteúdo gerado por IA pode estar incorreto.">
            <a:extLst>
              <a:ext uri="{FF2B5EF4-FFF2-40B4-BE49-F238E27FC236}">
                <a16:creationId xmlns:a16="http://schemas.microsoft.com/office/drawing/2014/main" id="{6DA237B5-68A1-7A42-B25E-5DC38F46D5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34" y="1577975"/>
            <a:ext cx="3620770" cy="4525963"/>
          </a:xfrm>
        </p:spPr>
      </p:pic>
      <p:pic>
        <p:nvPicPr>
          <p:cNvPr id="8" name="Espaço Reservado para Conteúdo 7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153E4D40-DA52-1EA4-8A8B-D35BE63FCE47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03" y="1577975"/>
            <a:ext cx="3595756" cy="4525963"/>
          </a:xfrm>
        </p:spPr>
      </p:pic>
    </p:spTree>
    <p:extLst>
      <p:ext uri="{BB962C8B-B14F-4D97-AF65-F5344CB8AC3E}">
        <p14:creationId xmlns:p14="http://schemas.microsoft.com/office/powerpoint/2010/main" val="1086714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19EB0-16E3-F14B-0244-B201F81D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678" y="778255"/>
            <a:ext cx="7395464" cy="738664"/>
          </a:xfrm>
        </p:spPr>
        <p:txBody>
          <a:bodyPr/>
          <a:lstStyle/>
          <a:p>
            <a:r>
              <a:rPr lang="pt-BR" dirty="0"/>
              <a:t>EXPOSIÇÕES CULTURAIS</a:t>
            </a:r>
            <a:br>
              <a:rPr lang="pt-BR" dirty="0"/>
            </a:br>
            <a:r>
              <a:rPr lang="pt-BR" dirty="0"/>
              <a:t>Assistência de produção</a:t>
            </a:r>
          </a:p>
        </p:txBody>
      </p:sp>
      <p:pic>
        <p:nvPicPr>
          <p:cNvPr id="6" name="Espaço Reservado para Conteúdo 5" descr="Texto&#10;&#10;O conteúdo gerado por IA pode estar incorreto.">
            <a:extLst>
              <a:ext uri="{FF2B5EF4-FFF2-40B4-BE49-F238E27FC236}">
                <a16:creationId xmlns:a16="http://schemas.microsoft.com/office/drawing/2014/main" id="{64E21D30-BC85-592C-EBB5-4A77FE8E61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42476"/>
            <a:ext cx="3143761" cy="4613862"/>
          </a:xfrm>
        </p:spPr>
      </p:pic>
      <p:pic>
        <p:nvPicPr>
          <p:cNvPr id="8" name="Espaço Reservado para Conteúdo 7" descr="Mapa&#10;&#10;O conteúdo gerado por IA pode estar incorreto.">
            <a:extLst>
              <a:ext uri="{FF2B5EF4-FFF2-40B4-BE49-F238E27FC236}">
                <a16:creationId xmlns:a16="http://schemas.microsoft.com/office/drawing/2014/main" id="{8162B3D6-435C-19C1-908E-5ED2C060751D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096" y="1680169"/>
            <a:ext cx="3776504" cy="4720631"/>
          </a:xfrm>
        </p:spPr>
      </p:pic>
    </p:spTree>
    <p:extLst>
      <p:ext uri="{BB962C8B-B14F-4D97-AF65-F5344CB8AC3E}">
        <p14:creationId xmlns:p14="http://schemas.microsoft.com/office/powerpoint/2010/main" val="712638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0BC68-87A4-BF8C-E50A-00DFB9768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778255"/>
            <a:ext cx="8002142" cy="738664"/>
          </a:xfrm>
        </p:spPr>
        <p:txBody>
          <a:bodyPr/>
          <a:lstStyle/>
          <a:p>
            <a:r>
              <a:rPr lang="pt-BR" dirty="0"/>
              <a:t>CURSO ARTESANAL ANDAR SUSTENTÁVEL (2024)</a:t>
            </a:r>
            <a:br>
              <a:rPr lang="pt-BR" dirty="0"/>
            </a:br>
            <a:r>
              <a:rPr lang="pt-BR" dirty="0"/>
              <a:t>Assistente de produção</a:t>
            </a:r>
          </a:p>
        </p:txBody>
      </p:sp>
      <p:pic>
        <p:nvPicPr>
          <p:cNvPr id="6" name="Espaço Reservado para Conteúdo 5" descr="Pessoas sentadas ao redor de mesa com cadeira&#10;&#10;O conteúdo gerado por IA pode estar incorreto.">
            <a:extLst>
              <a:ext uri="{FF2B5EF4-FFF2-40B4-BE49-F238E27FC236}">
                <a16:creationId xmlns:a16="http://schemas.microsoft.com/office/drawing/2014/main" id="{18F07EF2-B049-FC90-3AB9-D0F817AA6B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7975"/>
            <a:ext cx="2931319" cy="3908425"/>
          </a:xfrm>
        </p:spPr>
      </p:pic>
      <p:pic>
        <p:nvPicPr>
          <p:cNvPr id="8" name="Espaço Reservado para Conteúdo 7" descr="Site&#10;&#10;O conteúdo gerado por IA pode estar incorreto.">
            <a:extLst>
              <a:ext uri="{FF2B5EF4-FFF2-40B4-BE49-F238E27FC236}">
                <a16:creationId xmlns:a16="http://schemas.microsoft.com/office/drawing/2014/main" id="{41643D67-90CF-61EB-6F06-85F943E44A3D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64" y="1295400"/>
            <a:ext cx="4363736" cy="3357652"/>
          </a:xfrm>
        </p:spPr>
      </p:pic>
      <p:pic>
        <p:nvPicPr>
          <p:cNvPr id="10" name="Imagem 9" descr="Grupo de pessoas em pé posando para foto&#10;&#10;O conteúdo gerado por IA pode estar incorreto.">
            <a:extLst>
              <a:ext uri="{FF2B5EF4-FFF2-40B4-BE49-F238E27FC236}">
                <a16:creationId xmlns:a16="http://schemas.microsoft.com/office/drawing/2014/main" id="{63622BE0-0AB0-E437-7DCB-879491430F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7338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02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7DA83-5ACC-739A-9189-D7DC1B82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678" y="778255"/>
            <a:ext cx="7395464" cy="738664"/>
          </a:xfrm>
        </p:spPr>
        <p:txBody>
          <a:bodyPr/>
          <a:lstStyle/>
          <a:p>
            <a:r>
              <a:rPr lang="pt-BR" dirty="0"/>
              <a:t>PRODUÇÃO EXECUTIVA EM EVENTOS COMUNITÁRIOS.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E4C85A-2F1E-F064-57E4-C58B4F591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</p:spPr>
        <p:txBody>
          <a:bodyPr/>
          <a:lstStyle/>
          <a:p>
            <a:r>
              <a:rPr lang="pt-BR" dirty="0"/>
              <a:t>FÉRIAS NA COMUNIDADE </a:t>
            </a:r>
          </a:p>
        </p:txBody>
      </p:sp>
      <p:pic>
        <p:nvPicPr>
          <p:cNvPr id="6" name="Espaço Reservado para Conteúdo 5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B2987D1D-8AF8-2633-685E-A7F5CBBE1FE0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92" y="1951037"/>
            <a:ext cx="3562008" cy="4525963"/>
          </a:xfrm>
        </p:spPr>
      </p:pic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48E44EC7-0933-1B45-0287-FBC725D5C3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3" y="1981200"/>
            <a:ext cx="3335567" cy="44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84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E0D51-8BE6-9CE8-4B68-DFF6A1AC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0" y="778255"/>
            <a:ext cx="3811142" cy="212345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6" name="Espaço Reservado para Conteúdo 5" descr="Diagrama&#10;&#10;O conteúdo gerado por IA pode estar incorreto.">
            <a:extLst>
              <a:ext uri="{FF2B5EF4-FFF2-40B4-BE49-F238E27FC236}">
                <a16:creationId xmlns:a16="http://schemas.microsoft.com/office/drawing/2014/main" id="{5B3C1CBD-6B18-C1BA-4079-5CA9112165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62000"/>
            <a:ext cx="4446602" cy="5562600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83C612-BED9-4F65-7292-D7DB3945ECB7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9372600" y="1577340"/>
            <a:ext cx="2209800" cy="2080260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7307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1504" y="746759"/>
            <a:ext cx="4303776" cy="547116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7456" y="993647"/>
            <a:ext cx="7043928" cy="536752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9668" y="1046988"/>
            <a:ext cx="6525768" cy="532790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CA680-253A-E1D9-EE1E-37EFCE060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678" y="778255"/>
            <a:ext cx="7395464" cy="369332"/>
          </a:xfrm>
        </p:spPr>
        <p:txBody>
          <a:bodyPr/>
          <a:lstStyle/>
          <a:p>
            <a:r>
              <a:rPr lang="pt-BR" dirty="0"/>
              <a:t>LINKS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0ABAE8-182A-80B1-4D3C-DC24290FB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4540" y="1371600"/>
            <a:ext cx="11198860" cy="5124480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https://youtu.be/c4VmEq00cOs?si=p421k9-Z_7WOj7bD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https://www.opovo.com.br/vidaearte/2021/05/14/filme-cearense-aborda-a-historia-de-um-casamento-matuto-durante-a-pandemia.html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https://diariodonordeste.verdesmares.com.br/verso/filme-cearense-resgata-tradicao-do-humor-nordestino-e-ganha-premios-em-festival-nacional-de-cinema-1.3081991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5"/>
              </a:rPr>
              <a:t>https://youtu.be/e6uk6AUTaTs?si=JFFxwpP6Tv4UN7jf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6"/>
              </a:rPr>
              <a:t>https://www.youtube.com/live/xvfT-jdIY7E?si=FzivWFCfWfHos3s8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7"/>
              </a:rPr>
              <a:t>https://youtu.be/iF749pzwzq0?si=VwlbfplYFCRCKN0N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8"/>
              </a:rPr>
              <a:t>https://www.youtube.com/watch?v=k7BJIq0xDNA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9"/>
              </a:rPr>
              <a:t>https://www.recantodasletras.com.br/autor.php?id=206823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10"/>
              </a:rPr>
              <a:t>https://instagram.com/sertaojunino.oficial?igshid=NzZlODBkYWE4Ng==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11"/>
              </a:rPr>
              <a:t>https://mapacultural.secult.ce.gov.br/agente/53152/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12"/>
              </a:rPr>
              <a:t>https://entreterse.com.br/filmes/um-amor-em-quarentena-filmes-para-entrar-no-clima-de-festa-junina/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13"/>
              </a:rPr>
              <a:t>https://agazetadoamapa.com.br/coluna/1210/um-amor-em-quarentena-youtube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14"/>
              </a:rPr>
              <a:t>https://fb.watch/oDi4QehTi4/?mibextid=Nif5oz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15"/>
              </a:rPr>
              <a:t>making off sertões do Livramento (2024)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16"/>
              </a:rPr>
              <a:t>https://www.youtube.com/results?search_query=expurgo+da+culpa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17"/>
              </a:rPr>
              <a:t>https://www.youtube.com/watch?v=htZV0IzpcFY&amp;pp=ygUvcG9yIHVtYSBlc2NvbGEgYW50aXJyYWNpc3RhIHByb21vdmVuZG8gZGlhbG9nb3M%3D</a:t>
            </a:r>
            <a:endParaRPr lang="pt-BR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t-BR" sz="900" b="0" dirty="0">
                <a:effectLst/>
              </a:rPr>
            </a:br>
            <a:r>
              <a:rPr lang="pt-BR" sz="9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18"/>
              </a:rPr>
              <a:t>https://www.instagram.com/aserju.ofc/reel/DSqhKyskY2x/</a:t>
            </a:r>
            <a:endParaRPr lang="pt-BR" sz="900" b="0" dirty="0">
              <a:effectLst/>
            </a:endParaRPr>
          </a:p>
          <a:p>
            <a:br>
              <a:rPr lang="pt-BR" b="0" dirty="0">
                <a:effectLst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0651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1441703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716405">
              <a:lnSpc>
                <a:spcPct val="100000"/>
              </a:lnSpc>
              <a:spcBef>
                <a:spcPts val="95"/>
              </a:spcBef>
            </a:pPr>
            <a:r>
              <a:rPr sz="4000" spc="-180" dirty="0"/>
              <a:t>ALGUNS</a:t>
            </a:r>
            <a:r>
              <a:rPr sz="4000" spc="-220" dirty="0"/>
              <a:t> </a:t>
            </a:r>
            <a:r>
              <a:rPr sz="4000" spc="-325" dirty="0"/>
              <a:t>ESPETÁCULOS:</a:t>
            </a:r>
            <a:endParaRPr sz="40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4540" y="2127631"/>
            <a:ext cx="6341745" cy="4590359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339725" indent="-327025">
              <a:lnSpc>
                <a:spcPct val="100000"/>
              </a:lnSpc>
              <a:spcBef>
                <a:spcPts val="975"/>
              </a:spcBef>
              <a:buSzPct val="122222"/>
              <a:buFont typeface="Wingdings"/>
              <a:buChar char=""/>
              <a:tabLst>
                <a:tab pos="339725" algn="l"/>
              </a:tabLst>
            </a:pPr>
            <a:r>
              <a:rPr spc="95" dirty="0"/>
              <a:t>A</a:t>
            </a:r>
            <a:r>
              <a:rPr spc="-110" dirty="0"/>
              <a:t> </a:t>
            </a:r>
            <a:r>
              <a:rPr spc="-10" dirty="0"/>
              <a:t>Paixão</a:t>
            </a:r>
            <a:r>
              <a:rPr spc="-130" dirty="0"/>
              <a:t> </a:t>
            </a:r>
            <a:r>
              <a:rPr spc="95" dirty="0"/>
              <a:t>de</a:t>
            </a:r>
            <a:r>
              <a:rPr spc="-110" dirty="0"/>
              <a:t> </a:t>
            </a:r>
            <a:r>
              <a:rPr spc="-80" dirty="0"/>
              <a:t>Cristo</a:t>
            </a:r>
            <a:r>
              <a:rPr spc="-120" dirty="0"/>
              <a:t> </a:t>
            </a:r>
            <a:r>
              <a:rPr spc="-10" dirty="0"/>
              <a:t>(2004)</a:t>
            </a:r>
          </a:p>
          <a:p>
            <a:pPr marL="240665" indent="-227965">
              <a:lnSpc>
                <a:spcPct val="100000"/>
              </a:lnSpc>
              <a:spcBef>
                <a:spcPts val="875"/>
              </a:spcBef>
              <a:buFont typeface="Wingdings"/>
              <a:buChar char=""/>
              <a:tabLst>
                <a:tab pos="240665" algn="l"/>
              </a:tabLst>
            </a:pPr>
            <a:r>
              <a:rPr spc="-55" dirty="0"/>
              <a:t>Os</a:t>
            </a:r>
            <a:r>
              <a:rPr spc="-90" dirty="0"/>
              <a:t> </a:t>
            </a:r>
            <a:r>
              <a:rPr spc="-55" dirty="0"/>
              <a:t>Dramas</a:t>
            </a:r>
            <a:r>
              <a:rPr spc="-110" dirty="0"/>
              <a:t> </a:t>
            </a:r>
            <a:r>
              <a:rPr spc="95" dirty="0"/>
              <a:t>de</a:t>
            </a:r>
            <a:r>
              <a:rPr spc="-85" dirty="0"/>
              <a:t> </a:t>
            </a:r>
            <a:r>
              <a:rPr dirty="0"/>
              <a:t>Maria</a:t>
            </a:r>
            <a:r>
              <a:rPr spc="-140" dirty="0"/>
              <a:t> </a:t>
            </a:r>
            <a:r>
              <a:rPr dirty="0"/>
              <a:t>Paula</a:t>
            </a:r>
            <a:r>
              <a:rPr spc="-95" dirty="0"/>
              <a:t> </a:t>
            </a:r>
            <a:r>
              <a:rPr spc="-10" dirty="0"/>
              <a:t>(2005)</a:t>
            </a:r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Font typeface="Wingdings"/>
              <a:buChar char=""/>
              <a:tabLst>
                <a:tab pos="240665" algn="l"/>
              </a:tabLst>
            </a:pPr>
            <a:r>
              <a:rPr spc="95" dirty="0"/>
              <a:t>A</a:t>
            </a:r>
            <a:r>
              <a:rPr spc="-105" dirty="0"/>
              <a:t> </a:t>
            </a:r>
            <a:r>
              <a:rPr spc="-25" dirty="0"/>
              <a:t>Revolta</a:t>
            </a:r>
            <a:r>
              <a:rPr spc="-125" dirty="0"/>
              <a:t> </a:t>
            </a:r>
            <a:r>
              <a:rPr spc="-25" dirty="0"/>
              <a:t>dos</a:t>
            </a:r>
            <a:r>
              <a:rPr spc="-110" dirty="0"/>
              <a:t> </a:t>
            </a:r>
            <a:r>
              <a:rPr spc="-35" dirty="0"/>
              <a:t>brinquedos</a:t>
            </a:r>
            <a:r>
              <a:rPr spc="-110" dirty="0"/>
              <a:t> </a:t>
            </a:r>
            <a:r>
              <a:rPr spc="-10" dirty="0"/>
              <a:t>(2005)</a:t>
            </a: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Font typeface="Wingdings"/>
              <a:buChar char=""/>
              <a:tabLst>
                <a:tab pos="240665" algn="l"/>
              </a:tabLst>
            </a:pPr>
            <a:r>
              <a:rPr spc="-90" dirty="0"/>
              <a:t>Passarim</a:t>
            </a:r>
            <a:r>
              <a:rPr spc="-140" dirty="0"/>
              <a:t> </a:t>
            </a:r>
            <a:r>
              <a:rPr spc="85" dirty="0"/>
              <a:t>o</a:t>
            </a:r>
            <a:r>
              <a:rPr spc="-135" dirty="0"/>
              <a:t> </a:t>
            </a:r>
            <a:r>
              <a:rPr spc="-70" dirty="0"/>
              <a:t>futuro</a:t>
            </a:r>
            <a:r>
              <a:rPr spc="-105" dirty="0"/>
              <a:t> </a:t>
            </a:r>
            <a:r>
              <a:rPr spc="95" dirty="0"/>
              <a:t>de</a:t>
            </a:r>
            <a:r>
              <a:rPr spc="-114" dirty="0"/>
              <a:t> </a:t>
            </a:r>
            <a:r>
              <a:rPr spc="-10" dirty="0"/>
              <a:t>Lady</a:t>
            </a:r>
            <a:r>
              <a:rPr spc="-120" dirty="0"/>
              <a:t> </a:t>
            </a:r>
            <a:r>
              <a:rPr spc="-10" dirty="0"/>
              <a:t>(2006)</a:t>
            </a:r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Font typeface="Wingdings"/>
              <a:buChar char=""/>
              <a:tabLst>
                <a:tab pos="240665" algn="l"/>
              </a:tabLst>
            </a:pPr>
            <a:r>
              <a:rPr spc="-10" dirty="0"/>
              <a:t>Lembranças</a:t>
            </a:r>
            <a:r>
              <a:rPr spc="-130" dirty="0"/>
              <a:t> </a:t>
            </a:r>
            <a:r>
              <a:rPr spc="-10" dirty="0"/>
              <a:t>(2007)</a:t>
            </a:r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Font typeface="Wingdings"/>
              <a:buChar char=""/>
              <a:tabLst>
                <a:tab pos="240665" algn="l"/>
              </a:tabLst>
            </a:pPr>
            <a:r>
              <a:rPr spc="-155" dirty="0"/>
              <a:t>(Um</a:t>
            </a:r>
            <a:r>
              <a:rPr spc="-55" dirty="0"/>
              <a:t> </a:t>
            </a:r>
            <a:r>
              <a:rPr spc="-40" dirty="0"/>
              <a:t>país</a:t>
            </a:r>
            <a:r>
              <a:rPr spc="-110" dirty="0"/>
              <a:t> </a:t>
            </a:r>
            <a:r>
              <a:rPr spc="80" dirty="0"/>
              <a:t>chamado</a:t>
            </a:r>
            <a:r>
              <a:rPr spc="-110" dirty="0"/>
              <a:t> </a:t>
            </a:r>
            <a:r>
              <a:rPr spc="-25" dirty="0"/>
              <a:t>Brincolândia</a:t>
            </a:r>
            <a:r>
              <a:rPr spc="-140" dirty="0"/>
              <a:t> </a:t>
            </a:r>
            <a:r>
              <a:rPr spc="-175" dirty="0"/>
              <a:t>(2008)</a:t>
            </a:r>
            <a:r>
              <a:rPr spc="-75" dirty="0"/>
              <a:t> </a:t>
            </a:r>
            <a:r>
              <a:rPr spc="-50" dirty="0"/>
              <a:t>(Versão</a:t>
            </a:r>
            <a:r>
              <a:rPr spc="-60" dirty="0"/>
              <a:t> </a:t>
            </a:r>
            <a:r>
              <a:rPr spc="-25" dirty="0"/>
              <a:t>Teatro)</a:t>
            </a: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Font typeface="Wingdings"/>
              <a:buChar char=""/>
              <a:tabLst>
                <a:tab pos="240665" algn="l"/>
              </a:tabLst>
            </a:pPr>
            <a:r>
              <a:rPr spc="95" dirty="0"/>
              <a:t>A</a:t>
            </a:r>
            <a:r>
              <a:rPr spc="-90" dirty="0"/>
              <a:t> </a:t>
            </a:r>
            <a:r>
              <a:rPr spc="-30" dirty="0"/>
              <a:t>Bela</a:t>
            </a:r>
            <a:r>
              <a:rPr spc="-90" dirty="0"/>
              <a:t> </a:t>
            </a:r>
            <a:r>
              <a:rPr dirty="0"/>
              <a:t>Aborrecida,</a:t>
            </a:r>
            <a:r>
              <a:rPr spc="-120" dirty="0"/>
              <a:t> </a:t>
            </a:r>
            <a:r>
              <a:rPr spc="-45" dirty="0"/>
              <a:t>queridos</a:t>
            </a:r>
            <a:r>
              <a:rPr spc="-90" dirty="0"/>
              <a:t> </a:t>
            </a:r>
            <a:r>
              <a:rPr spc="-100" dirty="0"/>
              <a:t>monstrinhos</a:t>
            </a:r>
            <a:r>
              <a:rPr spc="-80" dirty="0"/>
              <a:t> </a:t>
            </a:r>
            <a:r>
              <a:rPr spc="-10" dirty="0"/>
              <a:t>(2009)</a:t>
            </a:r>
          </a:p>
          <a:p>
            <a:pPr marL="304800" indent="-292100">
              <a:lnSpc>
                <a:spcPct val="100000"/>
              </a:lnSpc>
              <a:spcBef>
                <a:spcPts val="780"/>
              </a:spcBef>
              <a:buFont typeface="Wingdings"/>
              <a:buChar char=""/>
              <a:tabLst>
                <a:tab pos="304800" algn="l"/>
              </a:tabLst>
            </a:pPr>
            <a:r>
              <a:rPr spc="-90" dirty="0"/>
              <a:t>Passarim</a:t>
            </a:r>
            <a:r>
              <a:rPr spc="-160" dirty="0"/>
              <a:t> </a:t>
            </a:r>
            <a:r>
              <a:rPr spc="85" dirty="0"/>
              <a:t>o</a:t>
            </a:r>
            <a:r>
              <a:rPr spc="-120" dirty="0"/>
              <a:t> </a:t>
            </a:r>
            <a:r>
              <a:rPr spc="-70" dirty="0"/>
              <a:t>futuro</a:t>
            </a:r>
            <a:r>
              <a:rPr spc="-100" dirty="0"/>
              <a:t> </a:t>
            </a:r>
            <a:r>
              <a:rPr spc="95" dirty="0"/>
              <a:t>de</a:t>
            </a:r>
            <a:r>
              <a:rPr spc="-120" dirty="0"/>
              <a:t> </a:t>
            </a:r>
            <a:r>
              <a:rPr spc="-10" dirty="0"/>
              <a:t>Lady</a:t>
            </a:r>
            <a:r>
              <a:rPr spc="-105" dirty="0"/>
              <a:t> </a:t>
            </a:r>
            <a:r>
              <a:rPr spc="-10" dirty="0"/>
              <a:t>(2010)</a:t>
            </a:r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Font typeface="Wingdings"/>
              <a:buChar char=""/>
              <a:tabLst>
                <a:tab pos="240665" algn="l"/>
              </a:tabLst>
            </a:pPr>
            <a:r>
              <a:rPr spc="140" dirty="0"/>
              <a:t>O</a:t>
            </a:r>
            <a:r>
              <a:rPr spc="-114" dirty="0"/>
              <a:t> </a:t>
            </a:r>
            <a:r>
              <a:rPr spc="-30" dirty="0"/>
              <a:t>Amor</a:t>
            </a:r>
            <a:r>
              <a:rPr spc="-140" dirty="0"/>
              <a:t> </a:t>
            </a:r>
            <a:r>
              <a:rPr dirty="0"/>
              <a:t>Prevaleceu</a:t>
            </a:r>
            <a:r>
              <a:rPr spc="-105" dirty="0"/>
              <a:t> </a:t>
            </a:r>
            <a:r>
              <a:rPr spc="-155" dirty="0"/>
              <a:t>(2011/2012)</a:t>
            </a:r>
            <a:r>
              <a:rPr spc="-65" dirty="0"/>
              <a:t> </a:t>
            </a:r>
            <a:r>
              <a:rPr spc="-50" dirty="0"/>
              <a:t>(Versão </a:t>
            </a:r>
            <a:r>
              <a:rPr spc="-10" dirty="0" err="1"/>
              <a:t>teatro</a:t>
            </a:r>
            <a:r>
              <a:rPr spc="-10" dirty="0"/>
              <a:t>).</a:t>
            </a:r>
            <a:endParaRPr lang="pt-BR" spc="-10" dirty="0"/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Font typeface="Wingdings"/>
              <a:buChar char=""/>
              <a:tabLst>
                <a:tab pos="240665" algn="l"/>
              </a:tabLst>
            </a:pPr>
            <a:r>
              <a:rPr lang="pt-BR" spc="-10" dirty="0"/>
              <a:t>O Vale encantado (cerimonial)</a:t>
            </a:r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Font typeface="Wingdings"/>
              <a:buChar char=""/>
              <a:tabLst>
                <a:tab pos="240665" algn="l"/>
              </a:tabLst>
            </a:pPr>
            <a:r>
              <a:rPr lang="pt-BR" spc="-10" dirty="0"/>
              <a:t>O Mágico de Oz  (Cerimonial) </a:t>
            </a:r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Font typeface="Wingdings"/>
              <a:buChar char=""/>
              <a:tabLst>
                <a:tab pos="240665" algn="l"/>
              </a:tabLst>
            </a:pPr>
            <a:r>
              <a:rPr lang="pt-BR" spc="-10" dirty="0" err="1"/>
              <a:t>Flictz</a:t>
            </a:r>
            <a:r>
              <a:rPr lang="pt-BR" spc="-10" dirty="0"/>
              <a:t> (Cerimonial) </a:t>
            </a:r>
            <a:endParaRPr spc="-1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683378" y="1223518"/>
            <a:ext cx="674433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05" dirty="0"/>
              <a:t>A</a:t>
            </a:r>
            <a:r>
              <a:rPr sz="2000" spc="-100" dirty="0"/>
              <a:t> </a:t>
            </a:r>
            <a:r>
              <a:rPr sz="2000" spc="-130" dirty="0"/>
              <a:t>BELA</a:t>
            </a:r>
            <a:r>
              <a:rPr sz="2000" spc="-114" dirty="0"/>
              <a:t> </a:t>
            </a:r>
            <a:r>
              <a:rPr sz="2000" spc="-80" dirty="0"/>
              <a:t>ABORRECIDA,</a:t>
            </a:r>
            <a:r>
              <a:rPr sz="2000" spc="-135" dirty="0"/>
              <a:t> </a:t>
            </a:r>
            <a:r>
              <a:rPr sz="2000" spc="-140" dirty="0"/>
              <a:t>QUERIDOS</a:t>
            </a:r>
            <a:r>
              <a:rPr sz="2000" spc="-110" dirty="0"/>
              <a:t> </a:t>
            </a:r>
            <a:r>
              <a:rPr sz="2000" spc="-145" dirty="0"/>
              <a:t>MONSTRINHOS. </a:t>
            </a:r>
            <a:r>
              <a:rPr sz="2000" spc="-114" dirty="0"/>
              <a:t>(2009)</a:t>
            </a:r>
            <a:endParaRPr sz="2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772411"/>
            <a:ext cx="3334512" cy="44455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2483" y="1772411"/>
            <a:ext cx="3332987" cy="44455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6444" y="2517648"/>
            <a:ext cx="4975859" cy="37002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1131" y="2420111"/>
            <a:ext cx="5091683" cy="37978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4434" rIns="0" bIns="0" rtlCol="0">
            <a:spAutoFit/>
          </a:bodyPr>
          <a:lstStyle/>
          <a:p>
            <a:pPr marL="2230120">
              <a:lnSpc>
                <a:spcPct val="100000"/>
              </a:lnSpc>
              <a:spcBef>
                <a:spcPts val="100"/>
              </a:spcBef>
            </a:pPr>
            <a:r>
              <a:rPr spc="185" dirty="0"/>
              <a:t>O</a:t>
            </a:r>
            <a:r>
              <a:rPr spc="-170" dirty="0"/>
              <a:t> </a:t>
            </a:r>
            <a:r>
              <a:rPr spc="70" dirty="0"/>
              <a:t>AMOR</a:t>
            </a:r>
            <a:r>
              <a:rPr spc="-175" dirty="0"/>
              <a:t> </a:t>
            </a:r>
            <a:r>
              <a:rPr spc="-114" dirty="0"/>
              <a:t>PREVALECEU.</a:t>
            </a:r>
            <a:r>
              <a:rPr spc="-130" dirty="0"/>
              <a:t> </a:t>
            </a:r>
            <a:r>
              <a:rPr spc="-175" dirty="0"/>
              <a:t>(2011/2012)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" y="1927860"/>
            <a:ext cx="5894832" cy="42900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3847" y="1927860"/>
            <a:ext cx="5509259" cy="42900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139" y="2174239"/>
            <a:ext cx="3983354" cy="79311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2690"/>
              </a:lnSpc>
              <a:spcBef>
                <a:spcPts val="740"/>
              </a:spcBef>
            </a:pPr>
            <a:r>
              <a:rPr sz="2800" spc="-130" dirty="0">
                <a:solidFill>
                  <a:srgbClr val="FFFFFF"/>
                </a:solidFill>
                <a:latin typeface="Verdana"/>
                <a:cs typeface="Verdana"/>
              </a:rPr>
              <a:t>As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Artimanhas</a:t>
            </a:r>
            <a:r>
              <a:rPr sz="28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Dom </a:t>
            </a:r>
            <a:r>
              <a:rPr sz="2800" spc="-105" dirty="0">
                <a:solidFill>
                  <a:srgbClr val="FFFFFF"/>
                </a:solidFill>
                <a:latin typeface="Verdana"/>
                <a:cs typeface="Verdana"/>
              </a:rPr>
              <a:t>Lixão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5" dirty="0">
                <a:solidFill>
                  <a:srgbClr val="FFFFFF"/>
                </a:solidFill>
                <a:latin typeface="Verdana"/>
                <a:cs typeface="Verdana"/>
              </a:rPr>
              <a:t>(2011)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6480428" y="2174239"/>
            <a:ext cx="4411980" cy="79311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2690"/>
              </a:lnSpc>
              <a:spcBef>
                <a:spcPts val="740"/>
              </a:spcBef>
            </a:pPr>
            <a:r>
              <a:rPr sz="2800" spc="150" dirty="0"/>
              <a:t>A</a:t>
            </a:r>
            <a:r>
              <a:rPr sz="2800" spc="-210" dirty="0"/>
              <a:t> </a:t>
            </a:r>
            <a:r>
              <a:rPr sz="2800" spc="-40" dirty="0"/>
              <a:t>Revolta</a:t>
            </a:r>
            <a:r>
              <a:rPr sz="2800" spc="-175" dirty="0"/>
              <a:t> </a:t>
            </a:r>
            <a:r>
              <a:rPr sz="2800" spc="-35" dirty="0"/>
              <a:t>dos</a:t>
            </a:r>
            <a:r>
              <a:rPr sz="2800" spc="-225" dirty="0"/>
              <a:t> </a:t>
            </a:r>
            <a:r>
              <a:rPr sz="2800" spc="-80" dirty="0"/>
              <a:t>Brinquedos </a:t>
            </a:r>
            <a:r>
              <a:rPr sz="2800" spc="-85" dirty="0"/>
              <a:t>(2012)</a:t>
            </a:r>
            <a:endParaRPr sz="28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81800" y="3008376"/>
            <a:ext cx="4280915" cy="3209544"/>
          </a:xfrm>
          <a:prstGeom prst="rect">
            <a:avLst/>
          </a:prstGeom>
        </p:spPr>
      </p:pic>
      <p:pic>
        <p:nvPicPr>
          <p:cNvPr id="7" name="Imagem 6" descr="Grupo de pessoas posando para foto">
            <a:extLst>
              <a:ext uri="{FF2B5EF4-FFF2-40B4-BE49-F238E27FC236}">
                <a16:creationId xmlns:a16="http://schemas.microsoft.com/office/drawing/2014/main" id="{A73E8439-B901-FCE9-911F-75398282A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71800"/>
            <a:ext cx="4633784" cy="3429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1301</Words>
  <Application>Microsoft Office PowerPoint</Application>
  <PresentationFormat>Widescreen</PresentationFormat>
  <Paragraphs>75</Paragraphs>
  <Slides>42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9" baseType="lpstr">
      <vt:lpstr>Arial</vt:lpstr>
      <vt:lpstr>Arial Black</vt:lpstr>
      <vt:lpstr>Arial MT</vt:lpstr>
      <vt:lpstr>Comic Sans MS</vt:lpstr>
      <vt:lpstr>Verdana</vt:lpstr>
      <vt:lpstr>Wingdings</vt:lpstr>
      <vt:lpstr>Office Theme</vt:lpstr>
      <vt:lpstr>PORTFÓLIO ARTÍSTICO</vt:lpstr>
      <vt:lpstr>Apresentação do PowerPoint</vt:lpstr>
      <vt:lpstr>TEATRO</vt:lpstr>
      <vt:lpstr>Apresentação do PowerPoint</vt:lpstr>
      <vt:lpstr>ALGUNS ESPETÁCULOS:</vt:lpstr>
      <vt:lpstr>A BELA ABORRECIDA, QUERIDOS MONSTRINHOS. (2009)</vt:lpstr>
      <vt:lpstr>Apresentação do PowerPoint</vt:lpstr>
      <vt:lpstr>O AMOR PREVALECEU. (2011/2012)</vt:lpstr>
      <vt:lpstr>A Revolta dos Brinquedos (2012)</vt:lpstr>
      <vt:lpstr>UMA NOITE NO CIRCO (2013) </vt:lpstr>
      <vt:lpstr>CERIMONIAL FLICTS (2022)</vt:lpstr>
      <vt:lpstr>QUADRILHA SERTÃO JUNINO DE UIRAPONGA</vt:lpstr>
      <vt:lpstr>Apresentação do PowerPoint</vt:lpstr>
      <vt:lpstr>Apresentação do PowerPoint</vt:lpstr>
      <vt:lpstr>2012</vt:lpstr>
      <vt:lpstr>2016</vt:lpstr>
      <vt:lpstr>Apresentação do PowerPoint</vt:lpstr>
      <vt:lpstr>2022</vt:lpstr>
      <vt:lpstr>Apresentação do PowerPoint</vt:lpstr>
      <vt:lpstr>Apresentação do PowerPoint</vt:lpstr>
      <vt:lpstr>AUDIOVISUAL</vt:lpstr>
      <vt:lpstr>UM AMOR EM QUARENTENA(2020) Produção executiva, e roteiro</vt:lpstr>
      <vt:lpstr>Apresentação do PowerPoint</vt:lpstr>
      <vt:lpstr>MATÉRIA DO JORNAL “O POVO” SOBRE O CURTA- METRAGEM.</vt:lpstr>
      <vt:lpstr>MATÉRIA SOBRE O CURTA-METRAGEM NO JORNAL “DIÁRIO DO NORDESTE”</vt:lpstr>
      <vt:lpstr>DOCUMENTÁRIO:TOMAR ÁGUA NOS DÁ VIDA E TOMAR CONSCIÊNCIA, NOS DARÁ ÁGUA (2021)</vt:lpstr>
      <vt:lpstr>Apresentação do PowerPoint</vt:lpstr>
      <vt:lpstr>CURTA METRAGEM SERTÕES DO LIVRAMENTO (2025) Direção, roteiro e atuação</vt:lpstr>
      <vt:lpstr>Apresentação do PowerPoint</vt:lpstr>
      <vt:lpstr>Apresentação do PowerPoint</vt:lpstr>
      <vt:lpstr>DOCUMENTÁRIO: REMANESCENTES DE PAULA, POR DETRÁS DOS DRAMAS (2024) Pesquisa e produção. </vt:lpstr>
      <vt:lpstr>FASHION FILME: UM CORTEJO PARA O RENASCIMENTO; O EXPURGO DA CULPA. (2025) Performer e assistente de produção</vt:lpstr>
      <vt:lpstr>DIREÇÃO DE PRODUÇÃO EM EVENTOS FESTIVOS COMUNITÁRIOS. </vt:lpstr>
      <vt:lpstr>Apresentação do PowerPoint</vt:lpstr>
      <vt:lpstr>Apresentação do PowerPoint</vt:lpstr>
      <vt:lpstr>EXPOSIÇÕES CULTURAIS Assistência de produção</vt:lpstr>
      <vt:lpstr>CURSO ARTESANAL ANDAR SUSTENTÁVEL (2024) Assistente de produção</vt:lpstr>
      <vt:lpstr>PRODUÇÃO EXECUTIVA EM EVENTOS COMUNITÁRIOS. </vt:lpstr>
      <vt:lpstr>Apresentação do PowerPoint</vt:lpstr>
      <vt:lpstr>Apresentação do PowerPoint</vt:lpstr>
      <vt:lpstr>Apresentação do PowerPoint</vt:lpstr>
      <vt:lpstr>LINKS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PORTIFÓLIO ARTÍSTICO</dc:title>
  <dc:creator>Jonh Darly</dc:creator>
  <cp:lastModifiedBy>Jonh Darly</cp:lastModifiedBy>
  <cp:revision>2</cp:revision>
  <dcterms:created xsi:type="dcterms:W3CDTF">2026-04-16T04:54:24Z</dcterms:created>
  <dcterms:modified xsi:type="dcterms:W3CDTF">2026-04-16T06:05:59Z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verter">
    <vt:lpwstr>SolidFramework v10.0.19910.1</vt:lpwstr>
  </property>
  <property fmtid="{D5CDD505-2E9C-101B-9397-08002B2CF9AE}" pid="3" name="Created">
    <vt:filetime>2023-12-01T00:00:00Z</vt:filetime>
  </property>
  <property fmtid="{D5CDD505-2E9C-101B-9397-08002B2CF9AE}" pid="4" name="Creator">
    <vt:lpwstr>Microsoft® PowerPoint® 2016</vt:lpwstr>
  </property>
  <property fmtid="{D5CDD505-2E9C-101B-9397-08002B2CF9AE}" pid="5" name="LastSaved">
    <vt:filetime>2026-04-16T00:00:00Z</vt:filetime>
  </property>
  <property fmtid="{D5CDD505-2E9C-101B-9397-08002B2CF9AE}" pid="6" name="Producer">
    <vt:lpwstr>Microsoft® PowerPoint® 2016</vt:lpwstr>
  </property>
</Properties>
</file>